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8" r:id="rId6"/>
    <p:sldId id="342" r:id="rId7"/>
    <p:sldId id="266" r:id="rId8"/>
    <p:sldId id="271" r:id="rId9"/>
    <p:sldId id="267" r:id="rId10"/>
    <p:sldId id="269" r:id="rId11"/>
    <p:sldId id="270" r:id="rId12"/>
    <p:sldId id="272" r:id="rId13"/>
    <p:sldId id="279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2" r:id="rId41"/>
    <p:sldId id="300" r:id="rId42"/>
    <p:sldId id="301" r:id="rId43"/>
    <p:sldId id="303" r:id="rId44"/>
    <p:sldId id="304" r:id="rId45"/>
    <p:sldId id="305" r:id="rId46"/>
    <p:sldId id="306" r:id="rId47"/>
    <p:sldId id="307" r:id="rId48"/>
    <p:sldId id="309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3" r:id="rId60"/>
    <p:sldId id="324" r:id="rId61"/>
    <p:sldId id="325" r:id="rId62"/>
    <p:sldId id="326" r:id="rId63"/>
    <p:sldId id="327" r:id="rId64"/>
    <p:sldId id="330" r:id="rId65"/>
    <p:sldId id="328" r:id="rId66"/>
    <p:sldId id="329" r:id="rId67"/>
    <p:sldId id="331" r:id="rId68"/>
    <p:sldId id="332" r:id="rId69"/>
    <p:sldId id="333" r:id="rId70"/>
    <p:sldId id="334" r:id="rId71"/>
    <p:sldId id="338" r:id="rId72"/>
    <p:sldId id="339" r:id="rId73"/>
    <p:sldId id="340" r:id="rId74"/>
    <p:sldId id="341" r:id="rId75"/>
    <p:sldId id="343" r:id="rId76"/>
  </p:sldIdLst>
  <p:sldSz cx="12192000" cy="6858000"/>
  <p:notesSz cx="6858000" cy="9144000"/>
  <p:embeddedFontLst>
    <p:embeddedFont>
      <p:font typeface="KoPubWorld돋움체 Bold" panose="020B0600000101010101" charset="-127"/>
      <p:bold r:id="rId77"/>
    </p:embeddedFont>
    <p:embeddedFont>
      <p:font typeface="KoPubWorld돋움체 Light" panose="020B0600000101010101" charset="-127"/>
      <p:regular r:id="rId78"/>
    </p:embeddedFont>
    <p:embeddedFont>
      <p:font typeface="HY견고딕" panose="02030600000101010101" pitchFamily="18" charset="-127"/>
      <p:regular r:id="rId79"/>
    </p:embeddedFont>
    <p:embeddedFont>
      <p:font typeface="맑은 고딕" panose="020B0503020000020004" pitchFamily="50" charset="-127"/>
      <p:regular r:id="rId80"/>
      <p:bold r:id="rId8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DEC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4375006" y="2922628"/>
            <a:ext cx="32864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UI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구현 시험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2807682" y="2545995"/>
            <a:ext cx="6421123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2874554" y="2541425"/>
            <a:ext cx="6421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풀스택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 자바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(JAVA)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웹개발자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프론트엔드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&amp;</a:t>
            </a:r>
            <a:r>
              <a:rPr lang="ko-KR" altLang="en-US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백엔드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)_A</a:t>
            </a:r>
            <a:endParaRPr lang="ko-KR" alt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618133" y="420593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박정모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975DD90-288B-46D8-BF49-BADC38CC8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(1)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ECC0C7E6-BEFE-4019-9AAA-314EFA3A5441}"/>
              </a:ext>
            </a:extLst>
          </p:cNvPr>
          <p:cNvSpPr/>
          <p:nvPr/>
        </p:nvSpPr>
        <p:spPr>
          <a:xfrm>
            <a:off x="8952453" y="1521071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BF2848-96F9-47DB-B601-48543C5C18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" t="9119" r="5652" b="9174"/>
          <a:stretch/>
        </p:blipFill>
        <p:spPr>
          <a:xfrm>
            <a:off x="557400" y="1459166"/>
            <a:ext cx="8202833" cy="46479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90D9C1-347E-40F8-95A5-93FEA3651A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0867" r="31094" b="81407"/>
          <a:stretch/>
        </p:blipFill>
        <p:spPr>
          <a:xfrm>
            <a:off x="9211755" y="1343024"/>
            <a:ext cx="2455827" cy="47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03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3124AD2-2DE4-4697-988D-EDB3C6834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(1)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ECC0C7E6-BEFE-4019-9AAA-314EFA3A5441}"/>
              </a:ext>
            </a:extLst>
          </p:cNvPr>
          <p:cNvSpPr/>
          <p:nvPr/>
        </p:nvSpPr>
        <p:spPr>
          <a:xfrm>
            <a:off x="8952453" y="1521071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420B7-55AF-4DF9-B5DA-53BA5155114C}"/>
              </a:ext>
            </a:extLst>
          </p:cNvPr>
          <p:cNvSpPr/>
          <p:nvPr/>
        </p:nvSpPr>
        <p:spPr>
          <a:xfrm>
            <a:off x="557400" y="635154"/>
            <a:ext cx="1821468" cy="67336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RegexHelper.js</a:t>
            </a:r>
          </a:p>
          <a:p>
            <a:pPr algn="ctr"/>
            <a:r>
              <a:rPr lang="ko-KR" altLang="en-US" dirty="0"/>
              <a:t>중 해당사항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73BA82-2A0A-41D6-AD68-8F48B8D62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12626" r="6111" b="14038"/>
          <a:stretch/>
        </p:blipFill>
        <p:spPr>
          <a:xfrm>
            <a:off x="1182678" y="1373724"/>
            <a:ext cx="6705439" cy="2374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813E9A-3090-4E4C-B396-C2D16C5630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5" t="11190" r="9898" b="11899"/>
          <a:stretch/>
        </p:blipFill>
        <p:spPr>
          <a:xfrm>
            <a:off x="796026" y="3845561"/>
            <a:ext cx="3648973" cy="28914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213EEE-1EBF-44EB-AF18-3A232FF71E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t="10929" r="9645" b="11543"/>
          <a:stretch/>
        </p:blipFill>
        <p:spPr>
          <a:xfrm>
            <a:off x="4673600" y="3845561"/>
            <a:ext cx="3852333" cy="28868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F2B7E6F-3C23-4E3D-8327-619A907F02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0867" r="31094" b="81407"/>
          <a:stretch/>
        </p:blipFill>
        <p:spPr>
          <a:xfrm>
            <a:off x="9211755" y="1343024"/>
            <a:ext cx="2455827" cy="47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7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4C9ACE9A-ED10-4E2B-B9AC-F8EB7B2D1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(1)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ECC0C7E6-BEFE-4019-9AAA-314EFA3A5441}"/>
              </a:ext>
            </a:extLst>
          </p:cNvPr>
          <p:cNvSpPr/>
          <p:nvPr/>
        </p:nvSpPr>
        <p:spPr>
          <a:xfrm>
            <a:off x="8952453" y="1521071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420B7-55AF-4DF9-B5DA-53BA5155114C}"/>
              </a:ext>
            </a:extLst>
          </p:cNvPr>
          <p:cNvSpPr/>
          <p:nvPr/>
        </p:nvSpPr>
        <p:spPr>
          <a:xfrm>
            <a:off x="557400" y="635154"/>
            <a:ext cx="1821468" cy="67336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RegexHelper.js</a:t>
            </a:r>
          </a:p>
          <a:p>
            <a:pPr algn="ctr"/>
            <a:r>
              <a:rPr lang="ko-KR" altLang="en-US" dirty="0"/>
              <a:t>중 해당사항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AB1DCA-EEAA-4027-88CA-9C511CC236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16979" r="8056" b="18396"/>
          <a:stretch/>
        </p:blipFill>
        <p:spPr>
          <a:xfrm>
            <a:off x="1962759" y="4723998"/>
            <a:ext cx="5987333" cy="18983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623DDE-E909-4A9D-B819-741406982D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11015" r="8701" b="11538"/>
          <a:stretch/>
        </p:blipFill>
        <p:spPr>
          <a:xfrm>
            <a:off x="2531267" y="638115"/>
            <a:ext cx="4850318" cy="39259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E6763B-7844-4B4B-B2C9-9D4E2A515D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0867" r="31094" b="81407"/>
          <a:stretch/>
        </p:blipFill>
        <p:spPr>
          <a:xfrm>
            <a:off x="9211755" y="1343024"/>
            <a:ext cx="2455827" cy="47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83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75E617CC-0ADC-4C3D-993F-AD81EFC95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(1)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ECC0C7E6-BEFE-4019-9AAA-314EFA3A5441}"/>
              </a:ext>
            </a:extLst>
          </p:cNvPr>
          <p:cNvSpPr/>
          <p:nvPr/>
        </p:nvSpPr>
        <p:spPr>
          <a:xfrm>
            <a:off x="8952453" y="1521071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동작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D05B2A-C397-46B5-BAD3-869582600F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04"/>
          <a:stretch/>
        </p:blipFill>
        <p:spPr>
          <a:xfrm>
            <a:off x="557400" y="1334096"/>
            <a:ext cx="3451143" cy="209490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C0280-A6E1-4F79-8198-A57F19C0CDC6}"/>
              </a:ext>
            </a:extLst>
          </p:cNvPr>
          <p:cNvSpPr/>
          <p:nvPr/>
        </p:nvSpPr>
        <p:spPr>
          <a:xfrm>
            <a:off x="557400" y="1108122"/>
            <a:ext cx="1398400" cy="230803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빈칸 </a:t>
            </a:r>
            <a:r>
              <a:rPr lang="ko-KR" altLang="en-US" sz="1400" dirty="0" err="1"/>
              <a:t>입력시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63090D-7E89-411B-B4BD-98CE092176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161"/>
          <a:stretch/>
        </p:blipFill>
        <p:spPr>
          <a:xfrm>
            <a:off x="705573" y="4343400"/>
            <a:ext cx="3346590" cy="156633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E19833-C6B0-40B9-AEBD-277781B60F28}"/>
              </a:ext>
            </a:extLst>
          </p:cNvPr>
          <p:cNvSpPr/>
          <p:nvPr/>
        </p:nvSpPr>
        <p:spPr>
          <a:xfrm>
            <a:off x="705573" y="4097333"/>
            <a:ext cx="1398400" cy="230803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짧게 </a:t>
            </a:r>
            <a:r>
              <a:rPr lang="ko-KR" altLang="en-US" sz="1400" dirty="0" err="1"/>
              <a:t>입력시</a:t>
            </a:r>
            <a:endParaRPr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FBC4921-9063-4D0B-9B41-1EBD7188A5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67"/>
          <a:stretch/>
        </p:blipFill>
        <p:spPr>
          <a:xfrm>
            <a:off x="4417368" y="1334096"/>
            <a:ext cx="3357263" cy="16002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B0D3B0-3D52-43E1-82D2-1745DAA67E60}"/>
              </a:ext>
            </a:extLst>
          </p:cNvPr>
          <p:cNvSpPr/>
          <p:nvPr/>
        </p:nvSpPr>
        <p:spPr>
          <a:xfrm>
            <a:off x="4409766" y="1108122"/>
            <a:ext cx="1686233" cy="230803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특수문자 </a:t>
            </a:r>
            <a:r>
              <a:rPr lang="ko-KR" altLang="en-US" sz="1400" dirty="0" err="1"/>
              <a:t>입력시</a:t>
            </a:r>
            <a:endParaRPr lang="ko-KR" altLang="en-US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D75D750-005C-4676-BFE3-D9B4C8EE5D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39"/>
          <a:stretch/>
        </p:blipFill>
        <p:spPr>
          <a:xfrm>
            <a:off x="4417368" y="3899370"/>
            <a:ext cx="3418137" cy="204786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010913-F411-4400-9E76-D4B1AF6049D7}"/>
              </a:ext>
            </a:extLst>
          </p:cNvPr>
          <p:cNvSpPr/>
          <p:nvPr/>
        </p:nvSpPr>
        <p:spPr>
          <a:xfrm>
            <a:off x="4440203" y="3433099"/>
            <a:ext cx="1686233" cy="46627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정상 </a:t>
            </a:r>
            <a:r>
              <a:rPr lang="ko-KR" altLang="en-US" sz="1400" dirty="0" err="1"/>
              <a:t>입력시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</a:p>
          <a:p>
            <a:pPr algn="ctr"/>
            <a:r>
              <a:rPr lang="ko-KR" altLang="en-US" sz="1400" dirty="0"/>
              <a:t>비밀번호로 </a:t>
            </a:r>
            <a:r>
              <a:rPr lang="ko-KR" altLang="en-US" sz="1400" dirty="0" err="1"/>
              <a:t>넘어감</a:t>
            </a:r>
            <a:endParaRPr lang="ko-KR" altLang="en-US" sz="1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40BB8B-A1B9-4E38-8F29-BFE5FCEB5F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0867" r="31094" b="81407"/>
          <a:stretch/>
        </p:blipFill>
        <p:spPr>
          <a:xfrm>
            <a:off x="9211755" y="1343024"/>
            <a:ext cx="2455827" cy="47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74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03DE28F-421F-4B08-9A98-594A91EBA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ECC0C7E6-BEFE-4019-9AAA-314EFA3A5441}"/>
              </a:ext>
            </a:extLst>
          </p:cNvPr>
          <p:cNvSpPr/>
          <p:nvPr/>
        </p:nvSpPr>
        <p:spPr>
          <a:xfrm>
            <a:off x="8952453" y="2012137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FEA961-79DF-4835-9345-58F838DE3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1108122"/>
            <a:ext cx="3668351" cy="5472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2CC2D1-5D7D-424A-A64E-88AC91931E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8449" r="30217" b="73556"/>
          <a:stretch/>
        </p:blipFill>
        <p:spPr>
          <a:xfrm>
            <a:off x="9211755" y="1809750"/>
            <a:ext cx="2513520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9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61BD957-01D9-40FA-845D-B592A4FF4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HTML </a:t>
            </a:r>
            <a:r>
              <a:rPr lang="ko-KR" altLang="en-US" dirty="0"/>
              <a:t>코드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98BA60-FF85-4256-AAF6-02A5CC6063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" t="20665" r="8114" b="20117"/>
          <a:stretch/>
        </p:blipFill>
        <p:spPr>
          <a:xfrm>
            <a:off x="208931" y="2399267"/>
            <a:ext cx="8204200" cy="2220063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5554EDC9-230F-4F11-AC03-6C4D279111C9}"/>
              </a:ext>
            </a:extLst>
          </p:cNvPr>
          <p:cNvSpPr/>
          <p:nvPr/>
        </p:nvSpPr>
        <p:spPr>
          <a:xfrm>
            <a:off x="8952453" y="2012137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DAA71C-BC96-43FF-8EE4-488F8B2EB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8449" r="30217" b="73556"/>
          <a:stretch/>
        </p:blipFill>
        <p:spPr>
          <a:xfrm>
            <a:off x="9211755" y="1809750"/>
            <a:ext cx="2513520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49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106B923-4A62-4652-8F15-CD67A7658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 </a:t>
            </a:r>
            <a:r>
              <a:rPr lang="ko-KR" altLang="en-US" dirty="0"/>
              <a:t>코드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45E13C-2088-4863-8B4B-3104F0CDD06A}"/>
              </a:ext>
            </a:extLst>
          </p:cNvPr>
          <p:cNvSpPr/>
          <p:nvPr/>
        </p:nvSpPr>
        <p:spPr>
          <a:xfrm>
            <a:off x="8952453" y="2012137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F4F769-A162-459C-9FD5-8845873F58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6" t="6612" r="11986" b="6821"/>
          <a:stretch/>
        </p:blipFill>
        <p:spPr>
          <a:xfrm>
            <a:off x="557400" y="1108122"/>
            <a:ext cx="2986144" cy="53826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B774E3-9907-4897-AEF0-FA481C464A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8449" r="30217" b="73556"/>
          <a:stretch/>
        </p:blipFill>
        <p:spPr>
          <a:xfrm>
            <a:off x="9211755" y="1809750"/>
            <a:ext cx="2513520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30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6BE3239-0A92-45C9-B21C-31D1BCFC7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216A46E-4936-4CB9-B129-FA40BA69DC9A}"/>
              </a:ext>
            </a:extLst>
          </p:cNvPr>
          <p:cNvSpPr/>
          <p:nvPr/>
        </p:nvSpPr>
        <p:spPr>
          <a:xfrm>
            <a:off x="8952453" y="2012137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9ABA1A-070E-41D4-A0FF-554A975E0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" t="9984" r="7487" b="9436"/>
          <a:stretch/>
        </p:blipFill>
        <p:spPr>
          <a:xfrm>
            <a:off x="557400" y="1335832"/>
            <a:ext cx="8146333" cy="51422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BAE5CB-6C8D-41EA-8A5B-C00AC873F3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8449" r="30217" b="73556"/>
          <a:stretch/>
        </p:blipFill>
        <p:spPr>
          <a:xfrm>
            <a:off x="9211755" y="1809750"/>
            <a:ext cx="2513520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30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B891C333-6545-4832-A83F-349A8EC83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420B7-55AF-4DF9-B5DA-53BA5155114C}"/>
              </a:ext>
            </a:extLst>
          </p:cNvPr>
          <p:cNvSpPr/>
          <p:nvPr/>
        </p:nvSpPr>
        <p:spPr>
          <a:xfrm>
            <a:off x="557400" y="635154"/>
            <a:ext cx="1821468" cy="67336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RegexHelper.js</a:t>
            </a:r>
          </a:p>
          <a:p>
            <a:pPr algn="ctr"/>
            <a:r>
              <a:rPr lang="ko-KR" altLang="en-US" dirty="0"/>
              <a:t>중 해당사항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73BA82-2A0A-41D6-AD68-8F48B8D62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12626" r="6111" b="14038"/>
          <a:stretch/>
        </p:blipFill>
        <p:spPr>
          <a:xfrm>
            <a:off x="614577" y="2250985"/>
            <a:ext cx="7957289" cy="2818304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78FF7C4-42F4-4507-8568-1E2DC6B13524}"/>
              </a:ext>
            </a:extLst>
          </p:cNvPr>
          <p:cNvSpPr/>
          <p:nvPr/>
        </p:nvSpPr>
        <p:spPr>
          <a:xfrm>
            <a:off x="8952453" y="2012137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02725E-3ADB-4320-BC72-E101DB1FC2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8449" r="30217" b="73556"/>
          <a:stretch/>
        </p:blipFill>
        <p:spPr>
          <a:xfrm>
            <a:off x="9211755" y="1809750"/>
            <a:ext cx="2513520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46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DCC0760-B90D-457D-9779-13E2EA36B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420B7-55AF-4DF9-B5DA-53BA5155114C}"/>
              </a:ext>
            </a:extLst>
          </p:cNvPr>
          <p:cNvSpPr/>
          <p:nvPr/>
        </p:nvSpPr>
        <p:spPr>
          <a:xfrm>
            <a:off x="557400" y="635154"/>
            <a:ext cx="1821468" cy="67336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RegexHelper.js</a:t>
            </a:r>
          </a:p>
          <a:p>
            <a:pPr algn="ctr"/>
            <a:r>
              <a:rPr lang="ko-KR" altLang="en-US" dirty="0"/>
              <a:t>중 해당사항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AB1DCA-EEAA-4027-88CA-9C511CC236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" t="15755" r="6503" b="18558"/>
          <a:stretch/>
        </p:blipFill>
        <p:spPr>
          <a:xfrm>
            <a:off x="1369984" y="4762479"/>
            <a:ext cx="7175415" cy="17435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623DDE-E909-4A9D-B819-741406982D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11015" r="8701" b="11538"/>
          <a:stretch/>
        </p:blipFill>
        <p:spPr>
          <a:xfrm>
            <a:off x="2531267" y="638115"/>
            <a:ext cx="4850318" cy="3925933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676830AD-93FF-48F4-A41C-82C423EE0AE7}"/>
              </a:ext>
            </a:extLst>
          </p:cNvPr>
          <p:cNvSpPr/>
          <p:nvPr/>
        </p:nvSpPr>
        <p:spPr>
          <a:xfrm>
            <a:off x="8952453" y="2012137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BE42961-5483-427D-ADEF-C19EC1F5AB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8449" r="30217" b="73556"/>
          <a:stretch/>
        </p:blipFill>
        <p:spPr>
          <a:xfrm>
            <a:off x="9211755" y="1809750"/>
            <a:ext cx="2513520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9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430943" y="2598003"/>
            <a:ext cx="5588197" cy="830997"/>
            <a:chOff x="3403338" y="2598003"/>
            <a:chExt cx="5588197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332316" cy="830997"/>
              <a:chOff x="3403338" y="2598003"/>
              <a:chExt cx="2332316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791094"/>
                <a:ext cx="1553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KoPubWorld돋움체 Light" panose="00000300000000000000" pitchFamily="2" charset="-127"/>
                  </a:rPr>
                  <a:t>전체 구조 분석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2537501" cy="830997"/>
              <a:chOff x="6454034" y="2598003"/>
              <a:chExt cx="2537501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2720" y="2639958"/>
                <a:ext cx="17588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KoPubWorld돋움체 Light" panose="00000300000000000000" pitchFamily="2" charset="-127"/>
                  </a:rPr>
                  <a:t>원본 페이지 </a:t>
                </a:r>
                <a:r>
                  <a:rPr lang="en-US" altLang="ko-KR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KoPubWorld돋움체 Light" panose="00000300000000000000" pitchFamily="2" charset="-127"/>
                  </a:rPr>
                  <a:t>&amp; </a:t>
                </a:r>
              </a:p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KoPubWorld돋움체 Light" panose="00000300000000000000" pitchFamily="2" charset="-127"/>
                  </a:rPr>
                  <a:t>클론 페이지 비교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08CA84-006B-484A-8754-1324C45CC9BF}"/>
              </a:ext>
            </a:extLst>
          </p:cNvPr>
          <p:cNvGrpSpPr/>
          <p:nvPr/>
        </p:nvGrpSpPr>
        <p:grpSpPr>
          <a:xfrm>
            <a:off x="3430943" y="3975509"/>
            <a:ext cx="2756204" cy="830997"/>
            <a:chOff x="3403338" y="2598003"/>
            <a:chExt cx="2756204" cy="83099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CFC9F3-8653-43AE-9477-2C2433CDFB7C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5E7C0A-107D-42CB-B9CD-E10345F601C6}"/>
                </a:ext>
              </a:extLst>
            </p:cNvPr>
            <p:cNvSpPr txBox="1"/>
            <p:nvPr/>
          </p:nvSpPr>
          <p:spPr>
            <a:xfrm>
              <a:off x="4280501" y="2667984"/>
              <a:ext cx="18790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제출 답안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구조별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 소스코드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)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5B8D7C27-A113-4339-8732-9C3298C37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05AE40-EC9E-47D3-B206-96E60BC02995}"/>
              </a:ext>
            </a:extLst>
          </p:cNvPr>
          <p:cNvSpPr/>
          <p:nvPr/>
        </p:nvSpPr>
        <p:spPr>
          <a:xfrm>
            <a:off x="2416880" y="637850"/>
            <a:ext cx="6600119" cy="741035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원본 홈페이지에 입력해본 결과</a:t>
            </a:r>
            <a:r>
              <a:rPr lang="en-US" altLang="ko-KR" sz="1400" dirty="0"/>
              <a:t>, </a:t>
            </a:r>
            <a:r>
              <a:rPr lang="ko-KR" altLang="en-US" sz="1400" dirty="0"/>
              <a:t>대문자와 소문자는 둘 중 하나만 포함되면 정상진행이 됐습니다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그래서 대 소문자 중 하나 </a:t>
            </a:r>
            <a:r>
              <a:rPr lang="en-US" altLang="ko-KR" sz="1400" dirty="0"/>
              <a:t>+ </a:t>
            </a:r>
            <a:r>
              <a:rPr lang="ko-KR" altLang="en-US" sz="1400" dirty="0"/>
              <a:t>숫자</a:t>
            </a:r>
            <a:r>
              <a:rPr lang="en-US" altLang="ko-KR" sz="1400" dirty="0"/>
              <a:t> + </a:t>
            </a:r>
            <a:r>
              <a:rPr lang="ko-KR" altLang="en-US" sz="1400" dirty="0"/>
              <a:t>특수문자로 정규표현식을 짰습니다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동작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C0280-A6E1-4F79-8198-A57F19C0CDC6}"/>
              </a:ext>
            </a:extLst>
          </p:cNvPr>
          <p:cNvSpPr/>
          <p:nvPr/>
        </p:nvSpPr>
        <p:spPr>
          <a:xfrm>
            <a:off x="557400" y="1579723"/>
            <a:ext cx="1398400" cy="230803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빈칸 </a:t>
            </a:r>
            <a:r>
              <a:rPr lang="ko-KR" altLang="en-US" sz="1400" dirty="0" err="1"/>
              <a:t>입력시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E19833-C6B0-40B9-AEBD-277781B60F28}"/>
              </a:ext>
            </a:extLst>
          </p:cNvPr>
          <p:cNvSpPr/>
          <p:nvPr/>
        </p:nvSpPr>
        <p:spPr>
          <a:xfrm>
            <a:off x="705573" y="4097333"/>
            <a:ext cx="1398400" cy="230803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짧게 </a:t>
            </a:r>
            <a:r>
              <a:rPr lang="ko-KR" altLang="en-US" sz="1400" dirty="0" err="1"/>
              <a:t>입력시</a:t>
            </a:r>
            <a:endParaRPr lang="ko-KR" altLang="en-US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B0D3B0-3D52-43E1-82D2-1745DAA67E60}"/>
              </a:ext>
            </a:extLst>
          </p:cNvPr>
          <p:cNvSpPr/>
          <p:nvPr/>
        </p:nvSpPr>
        <p:spPr>
          <a:xfrm>
            <a:off x="4326546" y="1580109"/>
            <a:ext cx="1686233" cy="230803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소문자만 </a:t>
            </a:r>
            <a:r>
              <a:rPr lang="ko-KR" altLang="en-US" sz="1400" dirty="0" err="1"/>
              <a:t>입력시</a:t>
            </a:r>
            <a:endParaRPr lang="ko-KR" altLang="en-US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010913-F411-4400-9E76-D4B1AF6049D7}"/>
              </a:ext>
            </a:extLst>
          </p:cNvPr>
          <p:cNvSpPr/>
          <p:nvPr/>
        </p:nvSpPr>
        <p:spPr>
          <a:xfrm>
            <a:off x="4409766" y="3746463"/>
            <a:ext cx="2671797" cy="46627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정상 </a:t>
            </a:r>
            <a:r>
              <a:rPr lang="ko-KR" altLang="en-US" sz="1400" dirty="0" err="1"/>
              <a:t>입력시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</a:p>
          <a:p>
            <a:pPr algn="ctr"/>
            <a:r>
              <a:rPr lang="ko-KR" altLang="en-US" sz="1400" dirty="0"/>
              <a:t>비밀번호 재확인으로 </a:t>
            </a:r>
            <a:r>
              <a:rPr lang="ko-KR" altLang="en-US" sz="1400" dirty="0" err="1"/>
              <a:t>넘어감</a:t>
            </a:r>
            <a:endParaRPr lang="ko-KR" altLang="en-US" sz="14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027D376-559C-416D-9A7E-52E0FE6ED69D}"/>
              </a:ext>
            </a:extLst>
          </p:cNvPr>
          <p:cNvSpPr/>
          <p:nvPr/>
        </p:nvSpPr>
        <p:spPr>
          <a:xfrm>
            <a:off x="8952453" y="2012137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889A86-6E59-4654-A099-CBBBE361F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28" y="1810912"/>
            <a:ext cx="3235667" cy="19599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9CF029-DA92-47D5-9678-ACB9BF268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30" y="4328136"/>
            <a:ext cx="3235667" cy="19567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C54417D-6F80-455A-A42E-CA39FF824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546" y="1810912"/>
            <a:ext cx="2975564" cy="17969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0EAAAE4-C741-4A41-8EB9-E6FABE36B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766" y="4212734"/>
            <a:ext cx="3235668" cy="23939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9945A98-4BED-4EF4-B704-71FE8DF4B0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8449" r="30217" b="73556"/>
          <a:stretch/>
        </p:blipFill>
        <p:spPr>
          <a:xfrm>
            <a:off x="9211755" y="1809750"/>
            <a:ext cx="2513520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4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2B60AF6-EF3C-4CDB-8333-022A71AF3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(3)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ECC0C7E6-BEFE-4019-9AAA-314EFA3A5441}"/>
              </a:ext>
            </a:extLst>
          </p:cNvPr>
          <p:cNvSpPr/>
          <p:nvPr/>
        </p:nvSpPr>
        <p:spPr>
          <a:xfrm>
            <a:off x="8952453" y="2511671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DOM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1F3D3B-8042-46B8-8089-F6BBC90F5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1064608"/>
            <a:ext cx="3521008" cy="55594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8D6BF8E-79DA-4A30-AED1-ABAEA6BE68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26392" r="30217" b="65149"/>
          <a:stretch/>
        </p:blipFill>
        <p:spPr>
          <a:xfrm>
            <a:off x="9211755" y="2298700"/>
            <a:ext cx="251352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6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78C0A387-99A6-40B3-BD42-DD9734570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(3)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HTML </a:t>
            </a:r>
            <a:r>
              <a:rPr lang="ko-KR" altLang="en-US" dirty="0"/>
              <a:t>코드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98BA60-FF85-4256-AAF6-02A5CC6063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8" t="13047" r="5952" b="13047"/>
          <a:stretch/>
        </p:blipFill>
        <p:spPr>
          <a:xfrm>
            <a:off x="335931" y="2231000"/>
            <a:ext cx="8418602" cy="259701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2D6D747-BAAE-4C9E-AEAF-55167CF7798F}"/>
              </a:ext>
            </a:extLst>
          </p:cNvPr>
          <p:cNvSpPr/>
          <p:nvPr/>
        </p:nvSpPr>
        <p:spPr>
          <a:xfrm>
            <a:off x="8952453" y="2511671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06DDCB-9940-45B2-A960-C9E2D28DEC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26392" r="30217" b="65149"/>
          <a:stretch/>
        </p:blipFill>
        <p:spPr>
          <a:xfrm>
            <a:off x="9211755" y="2298700"/>
            <a:ext cx="251352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28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86C18DA-8A04-4663-9633-58C8168C7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(3)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 </a:t>
            </a:r>
            <a:r>
              <a:rPr lang="ko-KR" altLang="en-US" dirty="0"/>
              <a:t>코드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169564-5890-4EB7-A570-C7223B99AA82}"/>
              </a:ext>
            </a:extLst>
          </p:cNvPr>
          <p:cNvSpPr/>
          <p:nvPr/>
        </p:nvSpPr>
        <p:spPr>
          <a:xfrm>
            <a:off x="8952453" y="2511671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0BE725-D789-422F-923E-2A69DF1B9E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4" t="5739" r="11796" b="5928"/>
          <a:stretch/>
        </p:blipFill>
        <p:spPr>
          <a:xfrm>
            <a:off x="557400" y="1108122"/>
            <a:ext cx="2682148" cy="55025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0C1328-5825-48BC-B90E-E46953F382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26392" r="30217" b="65149"/>
          <a:stretch/>
        </p:blipFill>
        <p:spPr>
          <a:xfrm>
            <a:off x="9211755" y="2298700"/>
            <a:ext cx="251352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70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FBE5F49-3337-48CD-BDBD-DCDB74670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(3)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B6A330F-8F01-4743-B6DA-4D478A83A11B}"/>
              </a:ext>
            </a:extLst>
          </p:cNvPr>
          <p:cNvSpPr/>
          <p:nvPr/>
        </p:nvSpPr>
        <p:spPr>
          <a:xfrm>
            <a:off x="8952453" y="2511671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96374D-D2F7-4279-862A-880DC7514B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" t="7763" r="6108" b="7763"/>
          <a:stretch/>
        </p:blipFill>
        <p:spPr>
          <a:xfrm>
            <a:off x="557400" y="1477504"/>
            <a:ext cx="7255633" cy="5081509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7338FBB-B063-453D-B404-1F4C70869966}"/>
              </a:ext>
            </a:extLst>
          </p:cNvPr>
          <p:cNvCxnSpPr>
            <a:cxnSpLocks/>
          </p:cNvCxnSpPr>
          <p:nvPr/>
        </p:nvCxnSpPr>
        <p:spPr>
          <a:xfrm flipH="1">
            <a:off x="2489201" y="4250267"/>
            <a:ext cx="3154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C53A9D7-A7DA-4095-A996-9389EB3802E6}"/>
              </a:ext>
            </a:extLst>
          </p:cNvPr>
          <p:cNvSpPr txBox="1"/>
          <p:nvPr/>
        </p:nvSpPr>
        <p:spPr>
          <a:xfrm>
            <a:off x="5643908" y="4097868"/>
            <a:ext cx="2142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비밀번호가 일치하여 </a:t>
            </a:r>
            <a:endParaRPr lang="en-US" altLang="ko-KR" sz="1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true</a:t>
            </a:r>
            <a:r>
              <a:rPr lang="ko-KR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를 리턴 할 경우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background-position </a:t>
            </a:r>
            <a:r>
              <a:rPr lang="ko-KR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속성을</a:t>
            </a:r>
            <a:endParaRPr lang="en-US" altLang="ko-KR" sz="1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변경하여 아이콘 변경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BA4BEF7-1832-44AC-92E5-4E69F7D30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26392" r="30217" b="65149"/>
          <a:stretch/>
        </p:blipFill>
        <p:spPr>
          <a:xfrm>
            <a:off x="9211755" y="2298700"/>
            <a:ext cx="251352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64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3F30EF1-682D-4151-B503-3B7585B72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(3)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420B7-55AF-4DF9-B5DA-53BA5155114C}"/>
              </a:ext>
            </a:extLst>
          </p:cNvPr>
          <p:cNvSpPr/>
          <p:nvPr/>
        </p:nvSpPr>
        <p:spPr>
          <a:xfrm>
            <a:off x="557400" y="635154"/>
            <a:ext cx="1821468" cy="67336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RegexHelper.js</a:t>
            </a:r>
          </a:p>
          <a:p>
            <a:pPr algn="ctr"/>
            <a:r>
              <a:rPr lang="ko-KR" altLang="en-US" dirty="0"/>
              <a:t>중 해당사항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73BA82-2A0A-41D6-AD68-8F48B8D62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12626" r="6111" b="14038"/>
          <a:stretch/>
        </p:blipFill>
        <p:spPr>
          <a:xfrm>
            <a:off x="614577" y="2250985"/>
            <a:ext cx="7957289" cy="281830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AAA9D2FC-44D3-4F87-93AF-D40BA9D527D0}"/>
              </a:ext>
            </a:extLst>
          </p:cNvPr>
          <p:cNvSpPr/>
          <p:nvPr/>
        </p:nvSpPr>
        <p:spPr>
          <a:xfrm>
            <a:off x="8952453" y="2511671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275F71-EB9E-476D-85C3-FCEBAB341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26392" r="30217" b="65149"/>
          <a:stretch/>
        </p:blipFill>
        <p:spPr>
          <a:xfrm>
            <a:off x="9211755" y="2298700"/>
            <a:ext cx="251352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16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92986C7-4169-4088-859E-82032807A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(3)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420B7-55AF-4DF9-B5DA-53BA5155114C}"/>
              </a:ext>
            </a:extLst>
          </p:cNvPr>
          <p:cNvSpPr/>
          <p:nvPr/>
        </p:nvSpPr>
        <p:spPr>
          <a:xfrm>
            <a:off x="557400" y="635154"/>
            <a:ext cx="1821468" cy="67336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RegexHelper.js</a:t>
            </a:r>
          </a:p>
          <a:p>
            <a:pPr algn="ctr"/>
            <a:r>
              <a:rPr lang="ko-KR" altLang="en-US" dirty="0"/>
              <a:t>중 해당사항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419E1C5-7976-4BF9-8AD8-31993FE7E326}"/>
              </a:ext>
            </a:extLst>
          </p:cNvPr>
          <p:cNvSpPr/>
          <p:nvPr/>
        </p:nvSpPr>
        <p:spPr>
          <a:xfrm>
            <a:off x="8952453" y="2511671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7277B8-AE85-410E-B31F-D1ECCF6D09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" t="10404" r="7850" b="10836"/>
          <a:stretch/>
        </p:blipFill>
        <p:spPr>
          <a:xfrm>
            <a:off x="557400" y="1741975"/>
            <a:ext cx="7479785" cy="47433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A501FA-DA87-4A85-968D-33D49A63EE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26392" r="30217" b="65149"/>
          <a:stretch/>
        </p:blipFill>
        <p:spPr>
          <a:xfrm>
            <a:off x="9211755" y="2298700"/>
            <a:ext cx="251352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4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C0EE78FA-B500-4E8D-B476-274776F89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(3)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동작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C0280-A6E1-4F79-8198-A57F19C0CDC6}"/>
              </a:ext>
            </a:extLst>
          </p:cNvPr>
          <p:cNvSpPr/>
          <p:nvPr/>
        </p:nvSpPr>
        <p:spPr>
          <a:xfrm>
            <a:off x="557400" y="2103609"/>
            <a:ext cx="1398400" cy="230803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빈칸 </a:t>
            </a:r>
            <a:r>
              <a:rPr lang="ko-KR" altLang="en-US" sz="1400" dirty="0" err="1"/>
              <a:t>입력시</a:t>
            </a:r>
            <a:endParaRPr lang="ko-KR" altLang="en-US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B0D3B0-3D52-43E1-82D2-1745DAA67E60}"/>
              </a:ext>
            </a:extLst>
          </p:cNvPr>
          <p:cNvSpPr/>
          <p:nvPr/>
        </p:nvSpPr>
        <p:spPr>
          <a:xfrm>
            <a:off x="4433799" y="818860"/>
            <a:ext cx="1686233" cy="230803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일치하지 않을 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010913-F411-4400-9E76-D4B1AF6049D7}"/>
              </a:ext>
            </a:extLst>
          </p:cNvPr>
          <p:cNvSpPr/>
          <p:nvPr/>
        </p:nvSpPr>
        <p:spPr>
          <a:xfrm>
            <a:off x="4447446" y="3424588"/>
            <a:ext cx="1870199" cy="46627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정상 </a:t>
            </a:r>
            <a:r>
              <a:rPr lang="ko-KR" altLang="en-US" sz="1400" dirty="0" err="1"/>
              <a:t>입력시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</a:p>
          <a:p>
            <a:pPr algn="ctr"/>
            <a:r>
              <a:rPr lang="ko-KR" altLang="en-US" sz="1400" dirty="0"/>
              <a:t>이름으로 </a:t>
            </a:r>
            <a:r>
              <a:rPr lang="ko-KR" altLang="en-US" sz="1400" dirty="0" err="1"/>
              <a:t>넘어감</a:t>
            </a:r>
            <a:endParaRPr lang="ko-KR" altLang="en-US" sz="1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4722CDC-7FA8-4FF3-8B7B-FF3976368A13}"/>
              </a:ext>
            </a:extLst>
          </p:cNvPr>
          <p:cNvSpPr/>
          <p:nvPr/>
        </p:nvSpPr>
        <p:spPr>
          <a:xfrm>
            <a:off x="8952453" y="2511671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A84FBD-757C-4DFF-8CCD-A95EA0ABC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2334412"/>
            <a:ext cx="2863277" cy="21803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79A98C-5267-44ED-AD0F-093ABEBA3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99" y="1048854"/>
            <a:ext cx="2966069" cy="2254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19C3D8-0CF6-44DB-814D-00E49EAB4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99" y="3885236"/>
            <a:ext cx="3167093" cy="29388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738E01F-B094-4E46-83F7-CFF805A216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26392" r="30217" b="65149"/>
          <a:stretch/>
        </p:blipFill>
        <p:spPr>
          <a:xfrm>
            <a:off x="9211755" y="2298700"/>
            <a:ext cx="251352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67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26BB77-B261-4A6B-B469-02EF7892B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(4)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DOM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531C3FD-41AF-4F4C-863B-3BCC3AD49ADE}"/>
              </a:ext>
            </a:extLst>
          </p:cNvPr>
          <p:cNvSpPr/>
          <p:nvPr/>
        </p:nvSpPr>
        <p:spPr>
          <a:xfrm>
            <a:off x="8952453" y="2999412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F66D5D-701F-4A7F-97F5-A4F8C0893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1108122"/>
            <a:ext cx="3465169" cy="54632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62A958-6567-41D9-A838-1D7B99315D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35083" r="30217" b="56484"/>
          <a:stretch/>
        </p:blipFill>
        <p:spPr>
          <a:xfrm>
            <a:off x="9211755" y="2796644"/>
            <a:ext cx="2513520" cy="5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36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782DA4C8-99C2-4B27-9E85-DEE22F2F2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(4)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HTML </a:t>
            </a:r>
            <a:r>
              <a:rPr lang="ko-KR" altLang="en-US" dirty="0"/>
              <a:t>코드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D2FD57B-DAA2-4560-9A8A-84FD939FDC15}"/>
              </a:ext>
            </a:extLst>
          </p:cNvPr>
          <p:cNvSpPr/>
          <p:nvPr/>
        </p:nvSpPr>
        <p:spPr>
          <a:xfrm>
            <a:off x="8952453" y="2999412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F4294C-CE8B-4825-B6BB-7E801644E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4" t="17165" r="7500" b="20577"/>
          <a:stretch/>
        </p:blipFill>
        <p:spPr>
          <a:xfrm>
            <a:off x="313265" y="2327924"/>
            <a:ext cx="8373535" cy="22021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34A913-C383-4D07-8F82-B523DDF098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35083" r="30217" b="56484"/>
          <a:stretch/>
        </p:blipFill>
        <p:spPr>
          <a:xfrm>
            <a:off x="9211755" y="2833688"/>
            <a:ext cx="2513520" cy="5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3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779262" y="41914"/>
            <a:ext cx="3783007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전체 구조 분석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78AA37-BA2B-4947-84DB-6CF6488EA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" r="28006"/>
          <a:stretch/>
        </p:blipFill>
        <p:spPr>
          <a:xfrm>
            <a:off x="7733212" y="550361"/>
            <a:ext cx="4101737" cy="61552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CF443A-879A-4BDF-9F0C-AA371E4E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0" y="600609"/>
            <a:ext cx="7639052" cy="61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EF30BFB-DD35-4EF6-9D81-DD0EF7FB4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(4)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 </a:t>
            </a:r>
            <a:r>
              <a:rPr lang="ko-KR" altLang="en-US" dirty="0"/>
              <a:t>코드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C37C661-503B-4CF3-BC75-90C231791805}"/>
              </a:ext>
            </a:extLst>
          </p:cNvPr>
          <p:cNvSpPr/>
          <p:nvPr/>
        </p:nvSpPr>
        <p:spPr>
          <a:xfrm>
            <a:off x="8952453" y="2999412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4EDC0E-A2FC-4DBF-8F26-695117A61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3" t="6611" r="15562" b="54836"/>
          <a:stretch/>
        </p:blipFill>
        <p:spPr>
          <a:xfrm>
            <a:off x="500650" y="1513331"/>
            <a:ext cx="3464856" cy="42936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D91BC4-7272-4BF8-816E-5778D0754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5" t="44775" r="15580" b="6057"/>
          <a:stretch/>
        </p:blipFill>
        <p:spPr>
          <a:xfrm>
            <a:off x="4363572" y="951942"/>
            <a:ext cx="3464856" cy="54757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C8B48B-23C3-4B3B-AD97-ED97D7740D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35083" r="30217" b="56484"/>
          <a:stretch/>
        </p:blipFill>
        <p:spPr>
          <a:xfrm>
            <a:off x="9211755" y="2833688"/>
            <a:ext cx="2513520" cy="5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17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5EA7830-0345-40D3-B42D-B4A882950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(4)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1C82B5C-CB14-44DF-BF26-5E1E6B607525}"/>
              </a:ext>
            </a:extLst>
          </p:cNvPr>
          <p:cNvSpPr/>
          <p:nvPr/>
        </p:nvSpPr>
        <p:spPr>
          <a:xfrm>
            <a:off x="8952453" y="2999412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017C57-9205-431D-9F6C-BB70C10945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2" t="9120" r="6500" b="9699"/>
          <a:stretch/>
        </p:blipFill>
        <p:spPr>
          <a:xfrm>
            <a:off x="557400" y="1511455"/>
            <a:ext cx="8247933" cy="46119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5F8FCD-D749-4D99-A7A7-383B99FED6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35083" r="30217" b="56484"/>
          <a:stretch/>
        </p:blipFill>
        <p:spPr>
          <a:xfrm>
            <a:off x="9211755" y="2833688"/>
            <a:ext cx="2513520" cy="5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60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C57E5CB-635D-438F-ABC9-BFDD1F8A4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(4)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420B7-55AF-4DF9-B5DA-53BA5155114C}"/>
              </a:ext>
            </a:extLst>
          </p:cNvPr>
          <p:cNvSpPr/>
          <p:nvPr/>
        </p:nvSpPr>
        <p:spPr>
          <a:xfrm>
            <a:off x="557400" y="635154"/>
            <a:ext cx="1821468" cy="67336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RegexHelper.js</a:t>
            </a:r>
          </a:p>
          <a:p>
            <a:pPr algn="ctr"/>
            <a:r>
              <a:rPr lang="ko-KR" altLang="en-US" dirty="0"/>
              <a:t>중 해당사항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73BA82-2A0A-41D6-AD68-8F48B8D62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12626" r="6111" b="14038"/>
          <a:stretch/>
        </p:blipFill>
        <p:spPr>
          <a:xfrm>
            <a:off x="614577" y="2250985"/>
            <a:ext cx="7957289" cy="281830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F94403B-0C44-4A44-B2FE-FE293FD3BEB0}"/>
              </a:ext>
            </a:extLst>
          </p:cNvPr>
          <p:cNvSpPr/>
          <p:nvPr/>
        </p:nvSpPr>
        <p:spPr>
          <a:xfrm>
            <a:off x="8952453" y="2999412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E486B8-9D84-4626-8418-02B32F6BA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35083" r="30217" b="56484"/>
          <a:stretch/>
        </p:blipFill>
        <p:spPr>
          <a:xfrm>
            <a:off x="9211755" y="2833688"/>
            <a:ext cx="2513520" cy="5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5788F18F-0C82-4763-8D35-A032574A4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(4)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420B7-55AF-4DF9-B5DA-53BA5155114C}"/>
              </a:ext>
            </a:extLst>
          </p:cNvPr>
          <p:cNvSpPr/>
          <p:nvPr/>
        </p:nvSpPr>
        <p:spPr>
          <a:xfrm>
            <a:off x="557400" y="635154"/>
            <a:ext cx="1821468" cy="67336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RegexHelper.js</a:t>
            </a:r>
          </a:p>
          <a:p>
            <a:pPr algn="ctr"/>
            <a:r>
              <a:rPr lang="ko-KR" altLang="en-US" dirty="0"/>
              <a:t>중 해당사항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623DDE-E909-4A9D-B819-741406982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11015" r="8701" b="11538"/>
          <a:stretch/>
        </p:blipFill>
        <p:spPr>
          <a:xfrm>
            <a:off x="2531267" y="638115"/>
            <a:ext cx="4850318" cy="392593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21D1AC81-A4CF-4C6E-A2CD-D6425ADED5E8}"/>
              </a:ext>
            </a:extLst>
          </p:cNvPr>
          <p:cNvSpPr/>
          <p:nvPr/>
        </p:nvSpPr>
        <p:spPr>
          <a:xfrm>
            <a:off x="8952453" y="2999412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091634-1076-4373-8110-758ABDFE75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9" t="15850" r="7222" b="16651"/>
          <a:stretch/>
        </p:blipFill>
        <p:spPr>
          <a:xfrm>
            <a:off x="1729926" y="4614297"/>
            <a:ext cx="6453000" cy="202492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22A1A2D-7F75-4AF6-AC72-F0160190F2FC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312890" y="4564048"/>
            <a:ext cx="819055" cy="148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A3FACF-1EB8-4022-9A92-C9EE96C627D8}"/>
              </a:ext>
            </a:extLst>
          </p:cNvPr>
          <p:cNvSpPr txBox="1"/>
          <p:nvPr/>
        </p:nvSpPr>
        <p:spPr>
          <a:xfrm>
            <a:off x="-21380" y="3917717"/>
            <a:ext cx="2668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원본 홈페이지 이름값에</a:t>
            </a:r>
            <a:endParaRPr lang="en-US" altLang="ko-KR" sz="1200" dirty="0"/>
          </a:p>
          <a:p>
            <a:r>
              <a:rPr lang="ko-KR" altLang="en-US" sz="1200" dirty="0"/>
              <a:t>숫자를 입력해도 정상인식 하였기에</a:t>
            </a:r>
            <a:endParaRPr lang="en-US" altLang="ko-KR" sz="1200" dirty="0"/>
          </a:p>
          <a:p>
            <a:r>
              <a:rPr lang="ko-KR" altLang="en-US" sz="1200" dirty="0"/>
              <a:t>정규표현식에 숫자도 포함했습니다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A1350DE-91D6-49F7-A405-C132BDE62A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35083" r="30217" b="56484"/>
          <a:stretch/>
        </p:blipFill>
        <p:spPr>
          <a:xfrm>
            <a:off x="9211755" y="2833688"/>
            <a:ext cx="2513520" cy="5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3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4003B369-5861-479F-8D65-3460B2819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(4)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동작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C0280-A6E1-4F79-8198-A57F19C0CDC6}"/>
              </a:ext>
            </a:extLst>
          </p:cNvPr>
          <p:cNvSpPr/>
          <p:nvPr/>
        </p:nvSpPr>
        <p:spPr>
          <a:xfrm>
            <a:off x="557400" y="1579723"/>
            <a:ext cx="1398400" cy="230803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빈칸 </a:t>
            </a:r>
            <a:r>
              <a:rPr lang="ko-KR" altLang="en-US" sz="1400" dirty="0" err="1"/>
              <a:t>입력시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E19833-C6B0-40B9-AEBD-277781B60F28}"/>
              </a:ext>
            </a:extLst>
          </p:cNvPr>
          <p:cNvSpPr/>
          <p:nvPr/>
        </p:nvSpPr>
        <p:spPr>
          <a:xfrm>
            <a:off x="705573" y="4097333"/>
            <a:ext cx="1398400" cy="230803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숫자 입력 가능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B0D3B0-3D52-43E1-82D2-1745DAA67E60}"/>
              </a:ext>
            </a:extLst>
          </p:cNvPr>
          <p:cNvSpPr/>
          <p:nvPr/>
        </p:nvSpPr>
        <p:spPr>
          <a:xfrm>
            <a:off x="4326546" y="1580109"/>
            <a:ext cx="1686233" cy="230803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특수문자 </a:t>
            </a:r>
            <a:r>
              <a:rPr lang="ko-KR" altLang="en-US" sz="1400" dirty="0" err="1"/>
              <a:t>입력시</a:t>
            </a:r>
            <a:endParaRPr lang="ko-KR" altLang="en-US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010913-F411-4400-9E76-D4B1AF6049D7}"/>
              </a:ext>
            </a:extLst>
          </p:cNvPr>
          <p:cNvSpPr/>
          <p:nvPr/>
        </p:nvSpPr>
        <p:spPr>
          <a:xfrm>
            <a:off x="4338996" y="3672439"/>
            <a:ext cx="2002537" cy="46627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정상 </a:t>
            </a:r>
            <a:r>
              <a:rPr lang="ko-KR" altLang="en-US" sz="1400" dirty="0" err="1"/>
              <a:t>입력시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</a:p>
          <a:p>
            <a:pPr algn="ctr"/>
            <a:r>
              <a:rPr lang="ko-KR" altLang="en-US" sz="1400" dirty="0" err="1"/>
              <a:t>생년월일으로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넘어감</a:t>
            </a:r>
            <a:endParaRPr lang="ko-KR" altLang="en-US" sz="14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027D376-559C-416D-9A7E-52E0FE6ED69D}"/>
              </a:ext>
            </a:extLst>
          </p:cNvPr>
          <p:cNvSpPr/>
          <p:nvPr/>
        </p:nvSpPr>
        <p:spPr>
          <a:xfrm>
            <a:off x="8952453" y="2999412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14552F-3FF3-4E40-BE1C-F9D58966F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05" y="1815487"/>
            <a:ext cx="3198570" cy="20900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E57E2D-1F96-4846-8A6F-0CF9EEF27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996" y="1804158"/>
            <a:ext cx="2813335" cy="18559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1AC8D8-180E-4BDA-A0E8-90FD43CFF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5" y="4342177"/>
            <a:ext cx="2813336" cy="23814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FDBAE2-CB5C-45B5-AD52-2AB5F7AD47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996" y="4151012"/>
            <a:ext cx="3112683" cy="26558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73A2B9D-B11A-4959-B158-18700610D0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35083" r="30217" b="56484"/>
          <a:stretch/>
        </p:blipFill>
        <p:spPr>
          <a:xfrm>
            <a:off x="9211755" y="2833688"/>
            <a:ext cx="2513520" cy="5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41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FB1632C-6571-46C7-A909-6AAEE6E6F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(5)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DOM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4EC6E5F-5E14-43C8-A2B0-94BE5A65F02B}"/>
              </a:ext>
            </a:extLst>
          </p:cNvPr>
          <p:cNvSpPr/>
          <p:nvPr/>
        </p:nvSpPr>
        <p:spPr>
          <a:xfrm>
            <a:off x="8942928" y="3515326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F516CF-32C7-433D-B203-E47CC81B1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416" y="716501"/>
            <a:ext cx="3286584" cy="58872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DEFD11-CAB6-4843-8D87-CE57DE395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43240" r="30217" b="48825"/>
          <a:stretch/>
        </p:blipFill>
        <p:spPr>
          <a:xfrm>
            <a:off x="9211755" y="3343012"/>
            <a:ext cx="2513520" cy="48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13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B35A375-44F1-46DE-BC3A-08A79E66E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(5)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HTML </a:t>
            </a:r>
            <a:r>
              <a:rPr lang="ko-KR" altLang="en-US" dirty="0"/>
              <a:t>코드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CA7551B-F50B-4AF9-B0F8-5F89AB713D9D}"/>
              </a:ext>
            </a:extLst>
          </p:cNvPr>
          <p:cNvSpPr/>
          <p:nvPr/>
        </p:nvSpPr>
        <p:spPr>
          <a:xfrm>
            <a:off x="8942928" y="3515326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CC260D-D76B-449F-9A93-8E209682CE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4" t="8026" r="5386" b="8287"/>
          <a:stretch/>
        </p:blipFill>
        <p:spPr>
          <a:xfrm>
            <a:off x="557400" y="1279099"/>
            <a:ext cx="7956593" cy="50312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0063AB-27FA-4212-BB90-AE13806BC8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43240" r="30217" b="48825"/>
          <a:stretch/>
        </p:blipFill>
        <p:spPr>
          <a:xfrm>
            <a:off x="9211755" y="3343012"/>
            <a:ext cx="2513520" cy="48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96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46F9867-2D28-4F84-BA78-373E019D0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(5)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 </a:t>
            </a:r>
            <a:r>
              <a:rPr lang="ko-KR" altLang="en-US" dirty="0"/>
              <a:t>코드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221687D-8922-449E-9AF3-08AADC3B0878}"/>
              </a:ext>
            </a:extLst>
          </p:cNvPr>
          <p:cNvSpPr/>
          <p:nvPr/>
        </p:nvSpPr>
        <p:spPr>
          <a:xfrm>
            <a:off x="8942928" y="3515326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ABA707-04E3-48C7-9B79-39917A87C1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8" t="4662" r="12975" b="48741"/>
          <a:stretch/>
        </p:blipFill>
        <p:spPr>
          <a:xfrm>
            <a:off x="692866" y="1108122"/>
            <a:ext cx="2846200" cy="54633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AD259E3-6037-4E40-BEF9-167BD5F94D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8" t="51145" r="12975" b="4923"/>
          <a:stretch/>
        </p:blipFill>
        <p:spPr>
          <a:xfrm>
            <a:off x="4391228" y="1264371"/>
            <a:ext cx="2846200" cy="51508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A6BAD0-05B0-4FA4-AA00-FC007299B7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43240" r="30217" b="48825"/>
          <a:stretch/>
        </p:blipFill>
        <p:spPr>
          <a:xfrm>
            <a:off x="9211755" y="3343012"/>
            <a:ext cx="2513520" cy="48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71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36E70B1-BB12-406F-B8A2-13F5E5516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(5)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C72D8B6-90DC-4A2F-AFAF-CD63534821A5}"/>
              </a:ext>
            </a:extLst>
          </p:cNvPr>
          <p:cNvSpPr/>
          <p:nvPr/>
        </p:nvSpPr>
        <p:spPr>
          <a:xfrm>
            <a:off x="8942928" y="3515326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6C7D8-CE8C-479F-833B-2F4E515DB8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" t="7344" r="7145" b="7763"/>
          <a:stretch/>
        </p:blipFill>
        <p:spPr>
          <a:xfrm>
            <a:off x="1569547" y="1104359"/>
            <a:ext cx="6125607" cy="54350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6B4B16-BC67-42AB-AEFD-828681AAC1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43240" r="30217" b="48825"/>
          <a:stretch/>
        </p:blipFill>
        <p:spPr>
          <a:xfrm>
            <a:off x="9211755" y="3343012"/>
            <a:ext cx="2513520" cy="48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29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CC608D-219C-4E58-8C92-E0E442FC5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(5)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420B7-55AF-4DF9-B5DA-53BA5155114C}"/>
              </a:ext>
            </a:extLst>
          </p:cNvPr>
          <p:cNvSpPr/>
          <p:nvPr/>
        </p:nvSpPr>
        <p:spPr>
          <a:xfrm>
            <a:off x="557400" y="635154"/>
            <a:ext cx="1821468" cy="67336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RegexHelper.js</a:t>
            </a:r>
          </a:p>
          <a:p>
            <a:pPr algn="ctr"/>
            <a:r>
              <a:rPr lang="ko-KR" altLang="en-US" dirty="0"/>
              <a:t>중 해당사항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73BA82-2A0A-41D6-AD68-8F48B8D62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12626" r="6111" b="14038"/>
          <a:stretch/>
        </p:blipFill>
        <p:spPr>
          <a:xfrm>
            <a:off x="557400" y="1412785"/>
            <a:ext cx="7957289" cy="2818304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5709F5CA-FCB0-46F8-8B7B-1049C3C7DF5B}"/>
              </a:ext>
            </a:extLst>
          </p:cNvPr>
          <p:cNvSpPr/>
          <p:nvPr/>
        </p:nvSpPr>
        <p:spPr>
          <a:xfrm>
            <a:off x="8942928" y="3515326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252C22-78C9-47A4-8D8E-9A7F3E5A63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9" t="15010" r="9387" b="14954"/>
          <a:stretch/>
        </p:blipFill>
        <p:spPr>
          <a:xfrm>
            <a:off x="557400" y="4256912"/>
            <a:ext cx="4386955" cy="24351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33EFAA-F786-4CC9-AF95-DF5C442596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43240" r="30217" b="48825"/>
          <a:stretch/>
        </p:blipFill>
        <p:spPr>
          <a:xfrm>
            <a:off x="9211755" y="3343012"/>
            <a:ext cx="2513520" cy="48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50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35796" y="33868"/>
            <a:ext cx="4381671" cy="696580"/>
            <a:chOff x="3920647" y="62531"/>
            <a:chExt cx="3783007" cy="69658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원본 페이지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&amp;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클론 페이지 비교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741D697-DA7E-4DAA-8EAB-44AF0FB14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2" r="34011"/>
          <a:stretch/>
        </p:blipFill>
        <p:spPr>
          <a:xfrm>
            <a:off x="2581559" y="587866"/>
            <a:ext cx="2966069" cy="61445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0A71FD-5A25-484B-B3A3-B24CD70BB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517467" y="587866"/>
            <a:ext cx="2966069" cy="614454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44C32F-5729-4C5F-BA47-6442EFA0FBD3}"/>
              </a:ext>
            </a:extLst>
          </p:cNvPr>
          <p:cNvSpPr/>
          <p:nvPr/>
        </p:nvSpPr>
        <p:spPr>
          <a:xfrm>
            <a:off x="760091" y="648745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원본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DB839-ECA8-40A5-8BED-38D9F3C1AD89}"/>
              </a:ext>
            </a:extLst>
          </p:cNvPr>
          <p:cNvSpPr/>
          <p:nvPr/>
        </p:nvSpPr>
        <p:spPr>
          <a:xfrm>
            <a:off x="6604365" y="648744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클론 페이지</a:t>
            </a:r>
          </a:p>
        </p:txBody>
      </p:sp>
    </p:spTree>
    <p:extLst>
      <p:ext uri="{BB962C8B-B14F-4D97-AF65-F5344CB8AC3E}">
        <p14:creationId xmlns:p14="http://schemas.microsoft.com/office/powerpoint/2010/main" val="1242893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0D8B6A8-555B-46AF-8C7A-E4BB1FE29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(5)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420B7-55AF-4DF9-B5DA-53BA5155114C}"/>
              </a:ext>
            </a:extLst>
          </p:cNvPr>
          <p:cNvSpPr/>
          <p:nvPr/>
        </p:nvSpPr>
        <p:spPr>
          <a:xfrm>
            <a:off x="557400" y="635154"/>
            <a:ext cx="1821468" cy="67336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RegexHelper.js</a:t>
            </a:r>
          </a:p>
          <a:p>
            <a:pPr algn="ctr"/>
            <a:r>
              <a:rPr lang="ko-KR" altLang="en-US" dirty="0"/>
              <a:t>중 해당사항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09F5CA-FCB0-46F8-8B7B-1049C3C7DF5B}"/>
              </a:ext>
            </a:extLst>
          </p:cNvPr>
          <p:cNvSpPr/>
          <p:nvPr/>
        </p:nvSpPr>
        <p:spPr>
          <a:xfrm>
            <a:off x="8942928" y="3515326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5EAFB8-77F7-4F8B-A20A-B726A9D183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8" t="13881" r="9358" b="15432"/>
          <a:stretch/>
        </p:blipFill>
        <p:spPr>
          <a:xfrm>
            <a:off x="557400" y="1375122"/>
            <a:ext cx="4681904" cy="25194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B6A827-23D6-4A4E-A9C4-E8DF795763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43240" r="30217" b="48825"/>
          <a:stretch/>
        </p:blipFill>
        <p:spPr>
          <a:xfrm>
            <a:off x="9211755" y="3343012"/>
            <a:ext cx="2513520" cy="48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47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BD4F540-1302-40C2-B936-12B01DFCB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(5)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420B7-55AF-4DF9-B5DA-53BA5155114C}"/>
              </a:ext>
            </a:extLst>
          </p:cNvPr>
          <p:cNvSpPr/>
          <p:nvPr/>
        </p:nvSpPr>
        <p:spPr>
          <a:xfrm>
            <a:off x="557400" y="635154"/>
            <a:ext cx="1821468" cy="67336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RegexHelper.js</a:t>
            </a:r>
          </a:p>
          <a:p>
            <a:pPr algn="ctr"/>
            <a:r>
              <a:rPr lang="ko-KR" altLang="en-US" dirty="0"/>
              <a:t>중 해당사항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623DDE-E909-4A9D-B819-741406982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11015" r="8701" b="11538"/>
          <a:stretch/>
        </p:blipFill>
        <p:spPr>
          <a:xfrm>
            <a:off x="2531267" y="638115"/>
            <a:ext cx="4850318" cy="3925933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D161B67C-54A7-44E8-B7FE-E4DAB3AA3D2E}"/>
              </a:ext>
            </a:extLst>
          </p:cNvPr>
          <p:cNvSpPr/>
          <p:nvPr/>
        </p:nvSpPr>
        <p:spPr>
          <a:xfrm>
            <a:off x="8942928" y="3515326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C119F3-CB5F-4E09-A852-4FEDCDE2FF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8" t="17283" r="8801" b="18419"/>
          <a:stretch/>
        </p:blipFill>
        <p:spPr>
          <a:xfrm>
            <a:off x="2192059" y="4651802"/>
            <a:ext cx="5528733" cy="20337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C15C874-94C7-43F8-92A3-B6FB5F6695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43240" r="30217" b="48825"/>
          <a:stretch/>
        </p:blipFill>
        <p:spPr>
          <a:xfrm>
            <a:off x="9211755" y="3343012"/>
            <a:ext cx="2513520" cy="48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61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EA1B01A-BEB3-48F9-9BF0-1BDEFF49C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(5)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동작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C0280-A6E1-4F79-8198-A57F19C0CDC6}"/>
              </a:ext>
            </a:extLst>
          </p:cNvPr>
          <p:cNvSpPr/>
          <p:nvPr/>
        </p:nvSpPr>
        <p:spPr>
          <a:xfrm>
            <a:off x="557400" y="1579723"/>
            <a:ext cx="1398400" cy="230803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빈칸 </a:t>
            </a:r>
            <a:r>
              <a:rPr lang="ko-KR" altLang="en-US" sz="1400" dirty="0" err="1"/>
              <a:t>입력시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E19833-C6B0-40B9-AEBD-277781B60F28}"/>
              </a:ext>
            </a:extLst>
          </p:cNvPr>
          <p:cNvSpPr/>
          <p:nvPr/>
        </p:nvSpPr>
        <p:spPr>
          <a:xfrm>
            <a:off x="4299534" y="3917143"/>
            <a:ext cx="1398400" cy="230803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연</a:t>
            </a:r>
            <a:r>
              <a:rPr lang="en-US" altLang="ko-KR" sz="1400" dirty="0"/>
              <a:t>/</a:t>
            </a:r>
            <a:r>
              <a:rPr lang="ko-KR" altLang="en-US" sz="1400" dirty="0"/>
              <a:t>월만 </a:t>
            </a:r>
            <a:r>
              <a:rPr lang="ko-KR" altLang="en-US" sz="1400" dirty="0" err="1"/>
              <a:t>입력시</a:t>
            </a:r>
            <a:endParaRPr lang="ko-KR" altLang="en-US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B0D3B0-3D52-43E1-82D2-1745DAA67E60}"/>
              </a:ext>
            </a:extLst>
          </p:cNvPr>
          <p:cNvSpPr/>
          <p:nvPr/>
        </p:nvSpPr>
        <p:spPr>
          <a:xfrm>
            <a:off x="4292804" y="987145"/>
            <a:ext cx="1686233" cy="230803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연도만 </a:t>
            </a:r>
            <a:r>
              <a:rPr lang="ko-KR" altLang="en-US" sz="1400" dirty="0" err="1"/>
              <a:t>입력시</a:t>
            </a:r>
            <a:endParaRPr lang="ko-KR" altLang="en-US" sz="14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027D376-559C-416D-9A7E-52E0FE6ED69D}"/>
              </a:ext>
            </a:extLst>
          </p:cNvPr>
          <p:cNvSpPr/>
          <p:nvPr/>
        </p:nvSpPr>
        <p:spPr>
          <a:xfrm>
            <a:off x="8942928" y="3515326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16F8D-DC19-4BC3-905B-1F86E70AB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00" y="1810526"/>
            <a:ext cx="2966070" cy="2656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C476BC-7421-4C6B-8B70-39BCAA884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35" y="1217948"/>
            <a:ext cx="2637668" cy="22466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B1E7600-EAF6-4384-AC24-F8CAAD8C2E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372" y="4147946"/>
            <a:ext cx="2701071" cy="2296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76AF51-D0DF-472E-BD74-D2B0C03647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43240" r="30217" b="48825"/>
          <a:stretch/>
        </p:blipFill>
        <p:spPr>
          <a:xfrm>
            <a:off x="9211755" y="3343012"/>
            <a:ext cx="2513520" cy="48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16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1180DF62-286C-445C-8DCE-736BF139C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(5)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동작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C0280-A6E1-4F79-8198-A57F19C0CDC6}"/>
              </a:ext>
            </a:extLst>
          </p:cNvPr>
          <p:cNvSpPr/>
          <p:nvPr/>
        </p:nvSpPr>
        <p:spPr>
          <a:xfrm>
            <a:off x="557400" y="1410417"/>
            <a:ext cx="1398400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2022</a:t>
            </a:r>
            <a:r>
              <a:rPr lang="ko-KR" altLang="en-US" sz="1400" dirty="0"/>
              <a:t>년 초과 </a:t>
            </a:r>
            <a:r>
              <a:rPr lang="ko-KR" altLang="en-US" sz="1400" dirty="0" err="1"/>
              <a:t>입력시</a:t>
            </a:r>
            <a:endParaRPr lang="ko-KR" altLang="en-US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010913-F411-4400-9E76-D4B1AF6049D7}"/>
              </a:ext>
            </a:extLst>
          </p:cNvPr>
          <p:cNvSpPr/>
          <p:nvPr/>
        </p:nvSpPr>
        <p:spPr>
          <a:xfrm>
            <a:off x="4408792" y="984813"/>
            <a:ext cx="2002537" cy="46627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정상 </a:t>
            </a:r>
            <a:r>
              <a:rPr lang="ko-KR" altLang="en-US" sz="1400" dirty="0" err="1"/>
              <a:t>입력시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</a:p>
          <a:p>
            <a:pPr algn="ctr"/>
            <a:r>
              <a:rPr lang="ko-KR" altLang="en-US" sz="1400" dirty="0"/>
              <a:t>성별로 </a:t>
            </a:r>
            <a:r>
              <a:rPr lang="ko-KR" altLang="en-US" sz="1400" dirty="0" err="1"/>
              <a:t>넘어감</a:t>
            </a:r>
            <a:endParaRPr lang="ko-KR" altLang="en-US" sz="14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027D376-559C-416D-9A7E-52E0FE6ED69D}"/>
              </a:ext>
            </a:extLst>
          </p:cNvPr>
          <p:cNvSpPr/>
          <p:nvPr/>
        </p:nvSpPr>
        <p:spPr>
          <a:xfrm>
            <a:off x="8942928" y="3515326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2D63AF-CACB-41B1-8083-ABCBD6E6F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19" y="1810526"/>
            <a:ext cx="3548999" cy="30556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AB0A40-C7E9-49A3-BCC1-E76D89AE9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92" y="1444932"/>
            <a:ext cx="4238996" cy="436849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86EAEDC-2B48-4C0D-BEE9-35F351427C14}"/>
              </a:ext>
            </a:extLst>
          </p:cNvPr>
          <p:cNvCxnSpPr/>
          <p:nvPr/>
        </p:nvCxnSpPr>
        <p:spPr>
          <a:xfrm flipH="1">
            <a:off x="1955800" y="1217948"/>
            <a:ext cx="186267" cy="19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E89AFFA-C54F-4889-B6C7-E5973656DFDE}"/>
              </a:ext>
            </a:extLst>
          </p:cNvPr>
          <p:cNvSpPr txBox="1"/>
          <p:nvPr/>
        </p:nvSpPr>
        <p:spPr>
          <a:xfrm>
            <a:off x="2048933" y="1053804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실제 네이버 기능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97C3A71-E496-4E53-AA0A-65E04549CD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43240" r="30217" b="48825"/>
          <a:stretch/>
        </p:blipFill>
        <p:spPr>
          <a:xfrm>
            <a:off x="9211755" y="3343012"/>
            <a:ext cx="2513520" cy="48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83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9C1FCEE-A3EA-458F-96F3-32C240958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(6)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DOM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D4B5D19-0B09-4484-8D89-52EA626D377B}"/>
              </a:ext>
            </a:extLst>
          </p:cNvPr>
          <p:cNvSpPr/>
          <p:nvPr/>
        </p:nvSpPr>
        <p:spPr>
          <a:xfrm>
            <a:off x="8942928" y="4031793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AA7B47-40B5-4E16-8152-C78112AF4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8" y="1108122"/>
            <a:ext cx="3446311" cy="52894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46539E-02F8-42FB-9EB7-068C17F279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51032" r="30217" b="40766"/>
          <a:stretch/>
        </p:blipFill>
        <p:spPr>
          <a:xfrm>
            <a:off x="9211755" y="3822700"/>
            <a:ext cx="2513520" cy="50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95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D45A20C-427E-4EC5-90DD-CC477EAE9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(6)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HTML </a:t>
            </a:r>
            <a:r>
              <a:rPr lang="ko-KR" altLang="en-US" dirty="0"/>
              <a:t>코드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1B52C64-B79C-4523-9C56-B9C74BF53CD5}"/>
              </a:ext>
            </a:extLst>
          </p:cNvPr>
          <p:cNvSpPr/>
          <p:nvPr/>
        </p:nvSpPr>
        <p:spPr>
          <a:xfrm>
            <a:off x="8942928" y="4031793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479281-8F77-428E-867E-36A6575D6F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15442" r="9144" b="14898"/>
          <a:stretch/>
        </p:blipFill>
        <p:spPr>
          <a:xfrm>
            <a:off x="557400" y="1838936"/>
            <a:ext cx="8137867" cy="36481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450F3C-309B-405D-8B17-90D1C0369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51032" r="30217" b="40766"/>
          <a:stretch/>
        </p:blipFill>
        <p:spPr>
          <a:xfrm>
            <a:off x="9211755" y="3822700"/>
            <a:ext cx="2513520" cy="50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7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BDEB348-36A3-4E0E-9088-9FBA60DD3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(6)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 </a:t>
            </a:r>
            <a:r>
              <a:rPr lang="ko-KR" altLang="en-US" dirty="0"/>
              <a:t>코드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DDE570F-D314-469C-A213-15464FBA5A93}"/>
              </a:ext>
            </a:extLst>
          </p:cNvPr>
          <p:cNvSpPr/>
          <p:nvPr/>
        </p:nvSpPr>
        <p:spPr>
          <a:xfrm>
            <a:off x="8942928" y="4031793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FB7C40-460F-4D5A-A46A-E90514ECF5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9" t="5694" r="16602" b="48282"/>
          <a:stretch/>
        </p:blipFill>
        <p:spPr>
          <a:xfrm>
            <a:off x="557400" y="1240525"/>
            <a:ext cx="2910816" cy="50851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9F505F-4F18-4B4A-A0DA-6346BD68D7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9" t="51360" r="16602" b="7415"/>
          <a:stretch/>
        </p:blipFill>
        <p:spPr>
          <a:xfrm>
            <a:off x="4424456" y="1505604"/>
            <a:ext cx="2910816" cy="45549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5632BE-3E5D-49A5-9B46-D65000F6BC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51032" r="30217" b="40766"/>
          <a:stretch/>
        </p:blipFill>
        <p:spPr>
          <a:xfrm>
            <a:off x="9211755" y="3822700"/>
            <a:ext cx="2513520" cy="50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4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53AAB04-AAEE-4460-82EE-A15EEA948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(6)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DA1A37B-8C1F-4746-A789-0DFD3DC37017}"/>
              </a:ext>
            </a:extLst>
          </p:cNvPr>
          <p:cNvSpPr/>
          <p:nvPr/>
        </p:nvSpPr>
        <p:spPr>
          <a:xfrm>
            <a:off x="8942928" y="4031793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7346F3-D439-4642-AEFD-5CEE849A5F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0" t="10404" r="8193" b="9175"/>
          <a:stretch/>
        </p:blipFill>
        <p:spPr>
          <a:xfrm>
            <a:off x="557400" y="1086359"/>
            <a:ext cx="7543800" cy="55153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798DBE-9FC9-4D45-8640-0EA5EE1AFA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51032" r="30217" b="40766"/>
          <a:stretch/>
        </p:blipFill>
        <p:spPr>
          <a:xfrm>
            <a:off x="9211755" y="3822700"/>
            <a:ext cx="2513520" cy="50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5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3F02C80-ACEC-4738-A40B-1560752EE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(6)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420B7-55AF-4DF9-B5DA-53BA5155114C}"/>
              </a:ext>
            </a:extLst>
          </p:cNvPr>
          <p:cNvSpPr/>
          <p:nvPr/>
        </p:nvSpPr>
        <p:spPr>
          <a:xfrm>
            <a:off x="557400" y="635154"/>
            <a:ext cx="1821468" cy="67336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RegexHelper.js</a:t>
            </a:r>
          </a:p>
          <a:p>
            <a:pPr algn="ctr"/>
            <a:r>
              <a:rPr lang="ko-KR" altLang="en-US" dirty="0"/>
              <a:t>중 해당사항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5EAFB8-77F7-4F8B-A20A-B726A9D183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8" t="13881" r="9358" b="15432"/>
          <a:stretch/>
        </p:blipFill>
        <p:spPr>
          <a:xfrm>
            <a:off x="557400" y="1705322"/>
            <a:ext cx="7826811" cy="421181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B0110AFF-CAB0-4E5B-8263-4715A95FD22D}"/>
              </a:ext>
            </a:extLst>
          </p:cNvPr>
          <p:cNvSpPr/>
          <p:nvPr/>
        </p:nvSpPr>
        <p:spPr>
          <a:xfrm>
            <a:off x="8942928" y="4031793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26F56A-77C4-4D63-829D-4FA18CE95F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51032" r="30217" b="40766"/>
          <a:stretch/>
        </p:blipFill>
        <p:spPr>
          <a:xfrm>
            <a:off x="9211755" y="3822700"/>
            <a:ext cx="2513520" cy="50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15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720344F-6322-4F48-9A46-D8DC96280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(6)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동작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C0280-A6E1-4F79-8198-A57F19C0CDC6}"/>
              </a:ext>
            </a:extLst>
          </p:cNvPr>
          <p:cNvSpPr/>
          <p:nvPr/>
        </p:nvSpPr>
        <p:spPr>
          <a:xfrm>
            <a:off x="544859" y="1718849"/>
            <a:ext cx="1398400" cy="230803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빈칸 </a:t>
            </a:r>
            <a:r>
              <a:rPr lang="ko-KR" altLang="en-US" sz="1400" dirty="0" err="1"/>
              <a:t>입력시</a:t>
            </a:r>
            <a:endParaRPr lang="ko-KR" altLang="en-US" sz="14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CB2D21D-42CD-4739-A4FD-BF0352E30985}"/>
              </a:ext>
            </a:extLst>
          </p:cNvPr>
          <p:cNvSpPr/>
          <p:nvPr/>
        </p:nvSpPr>
        <p:spPr>
          <a:xfrm>
            <a:off x="8942928" y="4031793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4D751A-17C9-4823-8E8D-7886171E1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59" y="1949652"/>
            <a:ext cx="3244109" cy="33286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B52782-1672-4550-8B54-0B18138FC5EF}"/>
              </a:ext>
            </a:extLst>
          </p:cNvPr>
          <p:cNvSpPr/>
          <p:nvPr/>
        </p:nvSpPr>
        <p:spPr>
          <a:xfrm>
            <a:off x="4408792" y="984813"/>
            <a:ext cx="2356075" cy="46627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정상 </a:t>
            </a:r>
            <a:r>
              <a:rPr lang="ko-KR" altLang="en-US" sz="1400" dirty="0" err="1"/>
              <a:t>입력시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</a:p>
          <a:p>
            <a:pPr algn="ctr"/>
            <a:r>
              <a:rPr lang="ko-KR" altLang="en-US" sz="1400" dirty="0"/>
              <a:t>전화번호 입력으로 </a:t>
            </a:r>
            <a:r>
              <a:rPr lang="ko-KR" altLang="en-US" sz="1400" dirty="0" err="1"/>
              <a:t>넘어감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EA06C2-CF6D-402F-900E-124DEDE3A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92" y="1490130"/>
            <a:ext cx="3368560" cy="52422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FFBE7C-748F-4239-83C0-D312C0C0DE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51032" r="30217" b="40766"/>
          <a:stretch/>
        </p:blipFill>
        <p:spPr>
          <a:xfrm>
            <a:off x="9211755" y="3822700"/>
            <a:ext cx="2513520" cy="50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3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(1~10)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공통 참조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866C0C-9F6B-4DDF-BA6B-6829D9A973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7" t="8550" r="9484" b="8287"/>
          <a:stretch/>
        </p:blipFill>
        <p:spPr>
          <a:xfrm>
            <a:off x="2777541" y="1431287"/>
            <a:ext cx="4115691" cy="4559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96196D-9E76-46E3-A0A4-22163FD4636B}"/>
              </a:ext>
            </a:extLst>
          </p:cNvPr>
          <p:cNvSpPr txBox="1"/>
          <p:nvPr/>
        </p:nvSpPr>
        <p:spPr>
          <a:xfrm>
            <a:off x="557400" y="1108122"/>
            <a:ext cx="1835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HTML </a:t>
            </a:r>
            <a:r>
              <a:rPr lang="ko-KR" altLang="en-US" dirty="0"/>
              <a:t>내부</a:t>
            </a:r>
            <a:endParaRPr lang="en-US" altLang="ko-KR" dirty="0"/>
          </a:p>
          <a:p>
            <a:pPr algn="ctr"/>
            <a:r>
              <a:rPr lang="en-US" altLang="ko-KR" dirty="0"/>
              <a:t>script </a:t>
            </a:r>
            <a:r>
              <a:rPr lang="ko-KR" altLang="en-US" dirty="0"/>
              <a:t>참조 파일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C326420-BCE7-4DF8-95F9-1BE16BCAC9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" t="16056" r="10945" b="15990"/>
          <a:stretch/>
        </p:blipFill>
        <p:spPr>
          <a:xfrm>
            <a:off x="7214651" y="1431287"/>
            <a:ext cx="4605881" cy="262618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C09D8-AE06-4858-A097-D98777C32762}"/>
              </a:ext>
            </a:extLst>
          </p:cNvPr>
          <p:cNvSpPr/>
          <p:nvPr/>
        </p:nvSpPr>
        <p:spPr>
          <a:xfrm>
            <a:off x="7202719" y="4057476"/>
            <a:ext cx="2425663" cy="92333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실제 사용 부분은 </a:t>
            </a:r>
            <a:endParaRPr lang="en-US" altLang="ko-KR" dirty="0"/>
          </a:p>
          <a:p>
            <a:r>
              <a:rPr lang="ko-KR" altLang="en-US" dirty="0"/>
              <a:t>해당 사용 부분에 </a:t>
            </a:r>
            <a:endParaRPr lang="en-US" altLang="ko-KR" dirty="0"/>
          </a:p>
          <a:p>
            <a:r>
              <a:rPr lang="ko-KR" altLang="en-US" dirty="0"/>
              <a:t>코드를 분할하여 첨부</a:t>
            </a:r>
            <a:endParaRPr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CE37A1-927B-48C1-A5E6-B28D7D874186}"/>
              </a:ext>
            </a:extLst>
          </p:cNvPr>
          <p:cNvSpPr/>
          <p:nvPr/>
        </p:nvSpPr>
        <p:spPr>
          <a:xfrm>
            <a:off x="2777541" y="1039993"/>
            <a:ext cx="2679777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BadRequestException.js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2CBCF2-E8A8-4AF1-9DDB-27A9E094FB81}"/>
              </a:ext>
            </a:extLst>
          </p:cNvPr>
          <p:cNvSpPr/>
          <p:nvPr/>
        </p:nvSpPr>
        <p:spPr>
          <a:xfrm>
            <a:off x="7202719" y="1026938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RegexHelper.js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BD7711-1A6F-416D-AD20-85ECDAD06D20}"/>
              </a:ext>
            </a:extLst>
          </p:cNvPr>
          <p:cNvSpPr txBox="1"/>
          <p:nvPr/>
        </p:nvSpPr>
        <p:spPr>
          <a:xfrm>
            <a:off x="268928" y="2157988"/>
            <a:ext cx="2398412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HTML, CSS</a:t>
            </a:r>
          </a:p>
          <a:p>
            <a:pPr algn="ctr"/>
            <a:r>
              <a:rPr lang="ko-KR" altLang="en-US" sz="1400" dirty="0"/>
              <a:t>파일의 경우</a:t>
            </a:r>
            <a:endParaRPr lang="en-US" altLang="ko-KR" sz="1400" dirty="0"/>
          </a:p>
          <a:p>
            <a:pPr algn="ctr"/>
            <a:r>
              <a:rPr lang="ko-KR" altLang="en-US" sz="1400" dirty="0"/>
              <a:t>설명문은 </a:t>
            </a:r>
            <a:r>
              <a:rPr lang="en-US" altLang="ko-KR" sz="1400" dirty="0"/>
              <a:t>1</a:t>
            </a:r>
            <a:r>
              <a:rPr lang="ko-KR" altLang="en-US" sz="1400" dirty="0"/>
              <a:t>번 문제의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소스코드 상단부에</a:t>
            </a:r>
            <a:endParaRPr lang="en-US" altLang="ko-KR" sz="1400" dirty="0"/>
          </a:p>
          <a:p>
            <a:pPr algn="ctr"/>
            <a:r>
              <a:rPr lang="ko-KR" altLang="en-US" sz="1400" dirty="0"/>
              <a:t>기입하였습니다</a:t>
            </a:r>
            <a:r>
              <a:rPr lang="en-US" altLang="ko-KR" sz="1400" dirty="0"/>
              <a:t>.</a:t>
            </a:r>
          </a:p>
          <a:p>
            <a:pPr algn="ctr"/>
            <a:r>
              <a:rPr lang="en-US" altLang="ko-KR" sz="1400" dirty="0"/>
              <a:t>JS</a:t>
            </a:r>
            <a:r>
              <a:rPr lang="ko-KR" altLang="en-US" sz="1400" dirty="0"/>
              <a:t>코드의 경우</a:t>
            </a:r>
            <a:endParaRPr lang="en-US" altLang="ko-KR" sz="1400" dirty="0"/>
          </a:p>
          <a:p>
            <a:pPr algn="ctr"/>
            <a:r>
              <a:rPr lang="en-US" altLang="ko-KR" sz="1400" dirty="0"/>
              <a:t>HTML</a:t>
            </a:r>
            <a:r>
              <a:rPr lang="ko-KR" altLang="en-US" sz="1400" dirty="0"/>
              <a:t>파일에 </a:t>
            </a:r>
            <a:r>
              <a:rPr lang="ko-KR" altLang="en-US" sz="1400" dirty="0" err="1"/>
              <a:t>속해있어</a:t>
            </a:r>
            <a:endParaRPr lang="en-US" altLang="ko-KR" sz="1400" dirty="0"/>
          </a:p>
          <a:p>
            <a:pPr algn="ctr"/>
            <a:r>
              <a:rPr lang="ko-KR" altLang="en-US" sz="1400" dirty="0"/>
              <a:t>따로 표기할 수 없었습니다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7710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99C0F12-7CD1-436B-9CCE-B9DE892B6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(7)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DOM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D4B5D19-0B09-4484-8D89-52EA626D377B}"/>
              </a:ext>
            </a:extLst>
          </p:cNvPr>
          <p:cNvSpPr/>
          <p:nvPr/>
        </p:nvSpPr>
        <p:spPr>
          <a:xfrm>
            <a:off x="8942928" y="4514393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8F9137-BF68-4406-90D5-C0A1D8473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58" y="714683"/>
            <a:ext cx="3092727" cy="58909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6E1398-D9A7-4A2D-B19C-178CD7A6D1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58989" r="30217" b="32809"/>
          <a:stretch/>
        </p:blipFill>
        <p:spPr>
          <a:xfrm>
            <a:off x="9211755" y="4312444"/>
            <a:ext cx="2513520" cy="50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00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757EA82A-AE82-4F3E-AC0C-D4B32E0C7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(7)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HTML </a:t>
            </a:r>
            <a:r>
              <a:rPr lang="ko-KR" altLang="en-US" dirty="0"/>
              <a:t>코드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69DD271-364A-4B66-8ACA-47516095BD53}"/>
              </a:ext>
            </a:extLst>
          </p:cNvPr>
          <p:cNvSpPr/>
          <p:nvPr/>
        </p:nvSpPr>
        <p:spPr>
          <a:xfrm>
            <a:off x="8942928" y="4514393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2AB34A-6221-4200-B3E9-8103967A8B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t="18697" r="6736" b="21251"/>
          <a:stretch/>
        </p:blipFill>
        <p:spPr>
          <a:xfrm>
            <a:off x="557400" y="2545556"/>
            <a:ext cx="8231728" cy="17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49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0111F49F-D841-4A57-9F20-F15FD8F2E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(7)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 </a:t>
            </a:r>
            <a:r>
              <a:rPr lang="ko-KR" altLang="en-US" dirty="0"/>
              <a:t>코드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95B78B0-2FBB-475B-92A4-864552415924}"/>
              </a:ext>
            </a:extLst>
          </p:cNvPr>
          <p:cNvSpPr/>
          <p:nvPr/>
        </p:nvSpPr>
        <p:spPr>
          <a:xfrm>
            <a:off x="8942928" y="4514393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69A806-2823-4411-94F9-314FCB3E85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9" t="5201" r="14836" b="53150"/>
          <a:stretch/>
        </p:blipFill>
        <p:spPr>
          <a:xfrm>
            <a:off x="847924" y="1241433"/>
            <a:ext cx="2550069" cy="43751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872B73-CDA1-4774-A21C-EF92390305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9" t="47273" r="14836" b="5043"/>
          <a:stretch/>
        </p:blipFill>
        <p:spPr>
          <a:xfrm>
            <a:off x="4396282" y="924424"/>
            <a:ext cx="2550069" cy="50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81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B92C813-0FD3-4E18-8F10-CBB2B204A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(7)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C9E0B2F-5644-49B4-8A26-98D06F1ECB9E}"/>
              </a:ext>
            </a:extLst>
          </p:cNvPr>
          <p:cNvSpPr/>
          <p:nvPr/>
        </p:nvSpPr>
        <p:spPr>
          <a:xfrm>
            <a:off x="8942928" y="4514393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A8CEDA-0DB7-4D87-B78F-C3C1B4E9D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1" t="9306" r="7104" b="10000"/>
          <a:stretch/>
        </p:blipFill>
        <p:spPr>
          <a:xfrm>
            <a:off x="557400" y="1108122"/>
            <a:ext cx="7112001" cy="553408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A37CF92-6CC1-4055-95C9-D11AB4C74D2F}"/>
              </a:ext>
            </a:extLst>
          </p:cNvPr>
          <p:cNvCxnSpPr>
            <a:cxnSpLocks/>
          </p:cNvCxnSpPr>
          <p:nvPr/>
        </p:nvCxnSpPr>
        <p:spPr>
          <a:xfrm flipH="1">
            <a:off x="2912533" y="3719787"/>
            <a:ext cx="1065460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E51845E-78B5-46B1-AC4C-7087B41D37A5}"/>
              </a:ext>
            </a:extLst>
          </p:cNvPr>
          <p:cNvSpPr txBox="1"/>
          <p:nvPr/>
        </p:nvSpPr>
        <p:spPr>
          <a:xfrm>
            <a:off x="3977993" y="3458177"/>
            <a:ext cx="3533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if</a:t>
            </a:r>
            <a:r>
              <a:rPr lang="ko-KR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문을 통해 해당 값을 입력하지 않을 경우</a:t>
            </a:r>
            <a:endParaRPr lang="en-US" altLang="ko-KR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지나가고</a:t>
            </a:r>
            <a:r>
              <a:rPr lang="en-US" altLang="ko-KR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입력시</a:t>
            </a:r>
            <a:r>
              <a:rPr lang="ko-KR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email</a:t>
            </a:r>
            <a:r>
              <a:rPr lang="ko-KR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형식 검사</a:t>
            </a:r>
          </a:p>
        </p:txBody>
      </p:sp>
    </p:spTree>
    <p:extLst>
      <p:ext uri="{BB962C8B-B14F-4D97-AF65-F5344CB8AC3E}">
        <p14:creationId xmlns:p14="http://schemas.microsoft.com/office/powerpoint/2010/main" val="1280687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6DCBE71-3C4C-4E22-9BDA-647CC572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(7)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420B7-55AF-4DF9-B5DA-53BA5155114C}"/>
              </a:ext>
            </a:extLst>
          </p:cNvPr>
          <p:cNvSpPr/>
          <p:nvPr/>
        </p:nvSpPr>
        <p:spPr>
          <a:xfrm>
            <a:off x="557400" y="635154"/>
            <a:ext cx="1821468" cy="67336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RegexHelper.js</a:t>
            </a:r>
          </a:p>
          <a:p>
            <a:pPr algn="ctr"/>
            <a:r>
              <a:rPr lang="ko-KR" altLang="en-US" dirty="0"/>
              <a:t>중 해당사항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11AD9CB-D55B-426F-8A23-553D4454F5B7}"/>
              </a:ext>
            </a:extLst>
          </p:cNvPr>
          <p:cNvSpPr/>
          <p:nvPr/>
        </p:nvSpPr>
        <p:spPr>
          <a:xfrm>
            <a:off x="8942928" y="4514393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D2B34E-68D5-48C6-B60B-F6CF6069A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3" t="10404" r="10190" b="11019"/>
          <a:stretch/>
        </p:blipFill>
        <p:spPr>
          <a:xfrm>
            <a:off x="2548622" y="803415"/>
            <a:ext cx="3928090" cy="32896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88C8ED-B30C-4B32-8722-2B0BB339B9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15470" r="6111" b="17564"/>
          <a:stretch/>
        </p:blipFill>
        <p:spPr>
          <a:xfrm>
            <a:off x="372401" y="4308643"/>
            <a:ext cx="8280532" cy="185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427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94F6FF14-FC68-4963-803A-7AA707D04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(7)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동작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C0280-A6E1-4F79-8198-A57F19C0CDC6}"/>
              </a:ext>
            </a:extLst>
          </p:cNvPr>
          <p:cNvSpPr/>
          <p:nvPr/>
        </p:nvSpPr>
        <p:spPr>
          <a:xfrm>
            <a:off x="557400" y="1242069"/>
            <a:ext cx="2356075" cy="69445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선택사항 이므로</a:t>
            </a:r>
            <a:endParaRPr lang="en-US" altLang="ko-KR" sz="1400" dirty="0"/>
          </a:p>
          <a:p>
            <a:pPr algn="ctr"/>
            <a:r>
              <a:rPr lang="ko-KR" altLang="en-US" sz="1400" dirty="0"/>
              <a:t>빈칸 </a:t>
            </a:r>
            <a:r>
              <a:rPr lang="ko-KR" altLang="en-US" sz="1400" dirty="0" err="1"/>
              <a:t>입력시</a:t>
            </a:r>
            <a:endParaRPr lang="en-US" altLang="ko-KR" sz="1400" dirty="0"/>
          </a:p>
          <a:p>
            <a:pPr algn="ctr"/>
            <a:r>
              <a:rPr lang="ko-KR" altLang="en-US" sz="1400" dirty="0"/>
              <a:t>전화번호 입력으로 </a:t>
            </a:r>
            <a:r>
              <a:rPr lang="ko-KR" altLang="en-US" sz="1400" dirty="0" err="1"/>
              <a:t>넘어감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B52782-1672-4550-8B54-0B18138FC5EF}"/>
              </a:ext>
            </a:extLst>
          </p:cNvPr>
          <p:cNvSpPr/>
          <p:nvPr/>
        </p:nvSpPr>
        <p:spPr>
          <a:xfrm>
            <a:off x="6209119" y="1470252"/>
            <a:ext cx="2356075" cy="46627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정상 </a:t>
            </a:r>
            <a:r>
              <a:rPr lang="ko-KR" altLang="en-US" sz="1400" dirty="0" err="1"/>
              <a:t>입력시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</a:p>
          <a:p>
            <a:pPr algn="ctr"/>
            <a:r>
              <a:rPr lang="ko-KR" altLang="en-US" sz="1400" dirty="0"/>
              <a:t>전화번호 입력으로 </a:t>
            </a:r>
            <a:r>
              <a:rPr lang="ko-KR" altLang="en-US" sz="1400" dirty="0" err="1"/>
              <a:t>넘어감</a:t>
            </a:r>
            <a:endParaRPr lang="ko-KR" altLang="en-US" sz="14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CCA5608-F397-4E7F-AAF2-224288153CFD}"/>
              </a:ext>
            </a:extLst>
          </p:cNvPr>
          <p:cNvSpPr/>
          <p:nvPr/>
        </p:nvSpPr>
        <p:spPr>
          <a:xfrm>
            <a:off x="8942928" y="4514393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6B70B4-7485-4300-830C-A09B292A3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2" y="1937973"/>
            <a:ext cx="2811043" cy="42908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FBD2E1-8269-4492-84E4-442FEAEE5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75" y="1936523"/>
            <a:ext cx="2811044" cy="34619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69045E-89F3-4E89-94F1-43DA6F5B42EC}"/>
              </a:ext>
            </a:extLst>
          </p:cNvPr>
          <p:cNvSpPr/>
          <p:nvPr/>
        </p:nvSpPr>
        <p:spPr>
          <a:xfrm>
            <a:off x="3401238" y="1695467"/>
            <a:ext cx="1357029" cy="2303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숫자만 </a:t>
            </a:r>
            <a:r>
              <a:rPr lang="ko-KR" altLang="en-US" sz="1400" dirty="0" err="1"/>
              <a:t>입력시</a:t>
            </a:r>
            <a:endParaRPr lang="ko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063CA35-EA87-40EC-8063-7E6B60385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24" y="1936523"/>
            <a:ext cx="2616527" cy="404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63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969E7F2-A33C-495A-8E1A-5944C469C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(8)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DOM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C60AC90-ADE1-4E68-8C24-081D92C14022}"/>
              </a:ext>
            </a:extLst>
          </p:cNvPr>
          <p:cNvSpPr/>
          <p:nvPr/>
        </p:nvSpPr>
        <p:spPr>
          <a:xfrm>
            <a:off x="8942928" y="5022393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E9D147-DAA7-4ECD-9E38-D049FE5E0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424" y="666778"/>
            <a:ext cx="3214904" cy="57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62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834B8F9-AFA7-4792-A1DB-BDC4B3563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(8)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HTML </a:t>
            </a:r>
            <a:r>
              <a:rPr lang="ko-KR" altLang="en-US" dirty="0"/>
              <a:t>코드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58ABE0-0B0D-43BD-9076-80C8E016FD30}"/>
              </a:ext>
            </a:extLst>
          </p:cNvPr>
          <p:cNvSpPr/>
          <p:nvPr/>
        </p:nvSpPr>
        <p:spPr>
          <a:xfrm>
            <a:off x="8942928" y="5022393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471947-E89E-409C-B917-2C81074740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" t="16790" r="9038" b="17140"/>
          <a:stretch/>
        </p:blipFill>
        <p:spPr>
          <a:xfrm>
            <a:off x="557400" y="1978155"/>
            <a:ext cx="7773800" cy="336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892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6628A9F-6A45-48AE-AD15-15345B020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9125526" y="740266"/>
            <a:ext cx="2966069" cy="61445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EDE310A-94F6-4CAC-AA9C-9AC30B10A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(8)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 </a:t>
            </a:r>
            <a:r>
              <a:rPr lang="ko-KR" altLang="en-US" dirty="0"/>
              <a:t>코드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C726113-200D-4481-B8B3-EB1B37CA78A7}"/>
              </a:ext>
            </a:extLst>
          </p:cNvPr>
          <p:cNvSpPr/>
          <p:nvPr/>
        </p:nvSpPr>
        <p:spPr>
          <a:xfrm>
            <a:off x="8942928" y="5022393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7FF81F-3609-43B9-BDB7-662EA395E4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5" t="4692" r="14264" b="48410"/>
          <a:stretch/>
        </p:blipFill>
        <p:spPr>
          <a:xfrm>
            <a:off x="675932" y="1154764"/>
            <a:ext cx="2837733" cy="50107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E06B05E-1A12-469F-9B35-284D619FD9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5" t="51603" r="14264" b="7365"/>
          <a:stretch/>
        </p:blipFill>
        <p:spPr>
          <a:xfrm>
            <a:off x="4204996" y="1468184"/>
            <a:ext cx="2837733" cy="438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41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B4F2588-DA73-4050-95BE-3199EDA95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(8)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동작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C0280-A6E1-4F79-8198-A57F19C0CDC6}"/>
              </a:ext>
            </a:extLst>
          </p:cNvPr>
          <p:cNvSpPr/>
          <p:nvPr/>
        </p:nvSpPr>
        <p:spPr>
          <a:xfrm>
            <a:off x="465870" y="1559993"/>
            <a:ext cx="2480530" cy="69445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기본적으로 자동 적용되므로</a:t>
            </a:r>
            <a:r>
              <a:rPr lang="en-US" altLang="ko-KR" sz="1400" dirty="0"/>
              <a:t>, </a:t>
            </a:r>
            <a:r>
              <a:rPr lang="ko-KR" altLang="en-US" sz="1400" dirty="0"/>
              <a:t>별도의 스크립트 없이 </a:t>
            </a:r>
            <a:r>
              <a:rPr lang="en-US" altLang="ko-KR" sz="1400" dirty="0"/>
              <a:t>&lt;select&gt;</a:t>
            </a:r>
            <a:r>
              <a:rPr lang="ko-KR" altLang="en-US" sz="1400" dirty="0"/>
              <a:t>로 구현했습니다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CCA5608-F397-4E7F-AAF2-224288153CFD}"/>
              </a:ext>
            </a:extLst>
          </p:cNvPr>
          <p:cNvSpPr/>
          <p:nvPr/>
        </p:nvSpPr>
        <p:spPr>
          <a:xfrm>
            <a:off x="8942928" y="5022393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F177B6-D2F4-4E95-AB93-A2B98E233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30" y="2276633"/>
            <a:ext cx="4544059" cy="8097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28D143-E4DB-4857-9EF9-D06D414C0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6" y="3328895"/>
            <a:ext cx="4448796" cy="8097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C736CB2-D660-44E1-8C36-71AB1013E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6" y="4478743"/>
            <a:ext cx="4467849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04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(1~10)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공통 참조 코드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C07820-DF05-4D3B-868D-89014024E083}"/>
              </a:ext>
            </a:extLst>
          </p:cNvPr>
          <p:cNvSpPr txBox="1"/>
          <p:nvPr/>
        </p:nvSpPr>
        <p:spPr>
          <a:xfrm>
            <a:off x="2428705" y="4668798"/>
            <a:ext cx="5414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|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: http://melonicedlatte.com/web/2017/05/18/165344.html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D5C370-D900-4142-B684-AF9A82283C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7" t="18697" r="10373" b="22179"/>
          <a:stretch/>
        </p:blipFill>
        <p:spPr>
          <a:xfrm>
            <a:off x="2378868" y="1954362"/>
            <a:ext cx="7408599" cy="271443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E5C88A-FC4E-4FED-A442-5DE9E2B3D22C}"/>
              </a:ext>
            </a:extLst>
          </p:cNvPr>
          <p:cNvSpPr/>
          <p:nvPr/>
        </p:nvSpPr>
        <p:spPr>
          <a:xfrm>
            <a:off x="2378868" y="1554253"/>
            <a:ext cx="5414432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&lt;input type=“number”&gt;</a:t>
            </a:r>
            <a:r>
              <a:rPr lang="ko-KR" altLang="en-US" dirty="0"/>
              <a:t>의 우측 화살표 제거 </a:t>
            </a:r>
            <a:r>
              <a:rPr lang="en-US" altLang="ko-KR" dirty="0"/>
              <a:t>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0880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D0AC300-BD4C-42A1-A254-CA0F87429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(9)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DOM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2750BC-276B-4BAD-B256-826D717D55F7}"/>
              </a:ext>
            </a:extLst>
          </p:cNvPr>
          <p:cNvSpPr/>
          <p:nvPr/>
        </p:nvSpPr>
        <p:spPr>
          <a:xfrm>
            <a:off x="8942928" y="5344126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D02177-B37C-4536-B4B5-00AE001CB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66" y="629187"/>
            <a:ext cx="2855018" cy="595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29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8BF8E1D-C2B7-48CC-93B1-7DAD0FF40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(9)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HTML </a:t>
            </a:r>
            <a:r>
              <a:rPr lang="ko-KR" altLang="en-US" dirty="0"/>
              <a:t>코드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8265677-4E60-4FFE-9CB7-0C95DAAA8217}"/>
              </a:ext>
            </a:extLst>
          </p:cNvPr>
          <p:cNvSpPr/>
          <p:nvPr/>
        </p:nvSpPr>
        <p:spPr>
          <a:xfrm>
            <a:off x="8942928" y="5344126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1315C5-E0C7-46B3-B0C4-76161B0F7C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" t="21839" r="7639" b="30997"/>
          <a:stretch/>
        </p:blipFill>
        <p:spPr>
          <a:xfrm>
            <a:off x="465666" y="2754797"/>
            <a:ext cx="8288867" cy="138056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3A0ECBE-17A1-467F-BDA0-8F4B92FE7980}"/>
              </a:ext>
            </a:extLst>
          </p:cNvPr>
          <p:cNvCxnSpPr>
            <a:cxnSpLocks/>
          </p:cNvCxnSpPr>
          <p:nvPr/>
        </p:nvCxnSpPr>
        <p:spPr>
          <a:xfrm flipH="1">
            <a:off x="4089400" y="2523067"/>
            <a:ext cx="110067" cy="905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254813-A821-485E-B2BC-068B2E4C7D64}"/>
              </a:ext>
            </a:extLst>
          </p:cNvPr>
          <p:cNvSpPr/>
          <p:nvPr/>
        </p:nvSpPr>
        <p:spPr>
          <a:xfrm>
            <a:off x="2080400" y="1987069"/>
            <a:ext cx="4111134" cy="535998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8</a:t>
            </a:r>
            <a:r>
              <a:rPr lang="ko-KR" altLang="en-US" sz="1400" dirty="0"/>
              <a:t>번 </a:t>
            </a:r>
            <a:r>
              <a:rPr lang="en-US" altLang="ko-KR" sz="1400" dirty="0"/>
              <a:t>HTML</a:t>
            </a:r>
            <a:r>
              <a:rPr lang="ko-KR" altLang="en-US" sz="1400" dirty="0"/>
              <a:t>코드에 작성된 </a:t>
            </a:r>
            <a:r>
              <a:rPr lang="en-US" altLang="ko-KR" sz="1400" dirty="0"/>
              <a:t>label</a:t>
            </a:r>
            <a:r>
              <a:rPr lang="ko-KR" altLang="en-US" sz="1400" dirty="0"/>
              <a:t>의 </a:t>
            </a:r>
            <a:r>
              <a:rPr lang="en-US" altLang="ko-KR" sz="1400" dirty="0"/>
              <a:t>for </a:t>
            </a:r>
            <a:r>
              <a:rPr lang="ko-KR" altLang="en-US" sz="1400" dirty="0"/>
              <a:t>속성을 </a:t>
            </a:r>
            <a:r>
              <a:rPr lang="en-US" altLang="ko-KR" sz="1400" dirty="0"/>
              <a:t>“</a:t>
            </a:r>
            <a:r>
              <a:rPr lang="en-US" altLang="ko-KR" sz="1400" dirty="0" err="1"/>
              <a:t>tel</a:t>
            </a:r>
            <a:r>
              <a:rPr lang="en-US" altLang="ko-KR" sz="1400" dirty="0"/>
              <a:t>”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맞춰두었으므로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label</a:t>
            </a:r>
            <a:r>
              <a:rPr lang="ko-KR" altLang="en-US" sz="1400" dirty="0"/>
              <a:t>과 </a:t>
            </a:r>
            <a:r>
              <a:rPr lang="en-US" altLang="ko-KR" sz="1400" dirty="0"/>
              <a:t>9</a:t>
            </a:r>
            <a:r>
              <a:rPr lang="ko-KR" altLang="en-US" sz="1400" dirty="0"/>
              <a:t>번이 연결됨</a:t>
            </a:r>
          </a:p>
        </p:txBody>
      </p:sp>
    </p:spTree>
    <p:extLst>
      <p:ext uri="{BB962C8B-B14F-4D97-AF65-F5344CB8AC3E}">
        <p14:creationId xmlns:p14="http://schemas.microsoft.com/office/powerpoint/2010/main" val="16805036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0DB6724-B13C-42B2-A81E-484635117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(9)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 </a:t>
            </a:r>
            <a:r>
              <a:rPr lang="ko-KR" altLang="en-US" dirty="0"/>
              <a:t>코드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B988519-7317-4C4C-BD1F-F8D572A95A7D}"/>
              </a:ext>
            </a:extLst>
          </p:cNvPr>
          <p:cNvSpPr/>
          <p:nvPr/>
        </p:nvSpPr>
        <p:spPr>
          <a:xfrm>
            <a:off x="8942928" y="5344126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29DE08-845A-40EE-9187-9BC35BDB8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0" t="5185" r="13929" b="42099"/>
          <a:stretch/>
        </p:blipFill>
        <p:spPr>
          <a:xfrm>
            <a:off x="692865" y="1130760"/>
            <a:ext cx="2713639" cy="5386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C203CB7-A144-4FEB-B4E7-13CFF8B47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0" t="59045" r="13929" b="5728"/>
          <a:stretch/>
        </p:blipFill>
        <p:spPr>
          <a:xfrm>
            <a:off x="4287088" y="1972503"/>
            <a:ext cx="2713639" cy="35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393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7002CCA-5B31-491F-ADDD-54611B957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(9)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A37CF92-6CC1-4055-95C9-D11AB4C74D2F}"/>
              </a:ext>
            </a:extLst>
          </p:cNvPr>
          <p:cNvCxnSpPr>
            <a:cxnSpLocks/>
          </p:cNvCxnSpPr>
          <p:nvPr/>
        </p:nvCxnSpPr>
        <p:spPr>
          <a:xfrm flipH="1">
            <a:off x="2912533" y="3719787"/>
            <a:ext cx="1065460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76D69B62-46C8-44D8-9C31-40F9F00C0569}"/>
              </a:ext>
            </a:extLst>
          </p:cNvPr>
          <p:cNvSpPr/>
          <p:nvPr/>
        </p:nvSpPr>
        <p:spPr>
          <a:xfrm>
            <a:off x="8942928" y="5344126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61350E-C0CF-41FD-A2BA-C6D3D4790F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" t="8026" r="8760" b="8571"/>
          <a:stretch/>
        </p:blipFill>
        <p:spPr>
          <a:xfrm>
            <a:off x="557400" y="1138226"/>
            <a:ext cx="6510867" cy="571977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99BADA2-9936-4740-BB95-3C5BC14B2687}"/>
              </a:ext>
            </a:extLst>
          </p:cNvPr>
          <p:cNvCxnSpPr/>
          <p:nvPr/>
        </p:nvCxnSpPr>
        <p:spPr>
          <a:xfrm flipH="1" flipV="1">
            <a:off x="4419600" y="4563533"/>
            <a:ext cx="228600" cy="287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65BD68-EE24-4CC6-A2E5-D76081328A27}"/>
              </a:ext>
            </a:extLst>
          </p:cNvPr>
          <p:cNvSpPr txBox="1"/>
          <p:nvPr/>
        </p:nvSpPr>
        <p:spPr>
          <a:xfrm>
            <a:off x="3430778" y="4833172"/>
            <a:ext cx="35108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if</a:t>
            </a:r>
            <a:r>
              <a:rPr lang="ko-KR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문을 이용하여</a:t>
            </a:r>
            <a:r>
              <a:rPr lang="en-US" altLang="ko-KR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정규식</a:t>
            </a:r>
            <a:r>
              <a:rPr lang="ko-KR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검사가 통과되어 </a:t>
            </a:r>
            <a:endParaRPr lang="en-US" altLang="ko-KR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true</a:t>
            </a:r>
            <a:r>
              <a:rPr lang="ko-KR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를 </a:t>
            </a:r>
            <a:r>
              <a:rPr lang="ko-KR" alt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리턴할</a:t>
            </a:r>
            <a:r>
              <a:rPr lang="ko-KR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경우</a:t>
            </a:r>
            <a:endParaRPr lang="en-US" altLang="ko-KR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인증이 필요하다는 </a:t>
            </a:r>
            <a:r>
              <a:rPr lang="ko-KR" altLang="en-US" sz="14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알림창을</a:t>
            </a:r>
            <a:r>
              <a:rPr lang="ko-KR" altLang="en-US" sz="1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띄움</a:t>
            </a:r>
          </a:p>
        </p:txBody>
      </p:sp>
    </p:spTree>
    <p:extLst>
      <p:ext uri="{BB962C8B-B14F-4D97-AF65-F5344CB8AC3E}">
        <p14:creationId xmlns:p14="http://schemas.microsoft.com/office/powerpoint/2010/main" val="22153179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D060B0E-A23F-4D0F-95F2-427AE7DD8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(9)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420B7-55AF-4DF9-B5DA-53BA5155114C}"/>
              </a:ext>
            </a:extLst>
          </p:cNvPr>
          <p:cNvSpPr/>
          <p:nvPr/>
        </p:nvSpPr>
        <p:spPr>
          <a:xfrm>
            <a:off x="557400" y="635154"/>
            <a:ext cx="1821468" cy="67336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RegexHelper.js</a:t>
            </a:r>
          </a:p>
          <a:p>
            <a:pPr algn="ctr"/>
            <a:r>
              <a:rPr lang="ko-KR" altLang="en-US" dirty="0"/>
              <a:t>중 해당사항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2005B0E-E7EA-4E93-8CCF-7335B0FBF00A}"/>
              </a:ext>
            </a:extLst>
          </p:cNvPr>
          <p:cNvSpPr/>
          <p:nvPr/>
        </p:nvSpPr>
        <p:spPr>
          <a:xfrm>
            <a:off x="8942928" y="5344126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F4E33B-FA96-4DB7-AE40-AE1B09CA41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12935" r="6320" b="13554"/>
          <a:stretch/>
        </p:blipFill>
        <p:spPr>
          <a:xfrm>
            <a:off x="605928" y="2053666"/>
            <a:ext cx="7992533" cy="284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222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02521B2-EC33-4B67-8A7D-6EB86727E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(9)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JavaScript </a:t>
            </a:r>
            <a:r>
              <a:rPr lang="ko-KR" altLang="en-US" dirty="0"/>
              <a:t>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8420B7-55AF-4DF9-B5DA-53BA5155114C}"/>
              </a:ext>
            </a:extLst>
          </p:cNvPr>
          <p:cNvSpPr/>
          <p:nvPr/>
        </p:nvSpPr>
        <p:spPr>
          <a:xfrm>
            <a:off x="557400" y="635154"/>
            <a:ext cx="1821468" cy="67336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RegexHelper.js</a:t>
            </a:r>
          </a:p>
          <a:p>
            <a:pPr algn="ctr"/>
            <a:r>
              <a:rPr lang="ko-KR" altLang="en-US" dirty="0"/>
              <a:t>중 해당사항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D2B34E-68D5-48C6-B60B-F6CF6069A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3" t="10404" r="10190" b="11019"/>
          <a:stretch/>
        </p:blipFill>
        <p:spPr>
          <a:xfrm>
            <a:off x="2548622" y="803415"/>
            <a:ext cx="3928090" cy="3289679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2005B0E-E7EA-4E93-8CCF-7335B0FBF00A}"/>
              </a:ext>
            </a:extLst>
          </p:cNvPr>
          <p:cNvSpPr/>
          <p:nvPr/>
        </p:nvSpPr>
        <p:spPr>
          <a:xfrm>
            <a:off x="8942928" y="5344126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4CA648-B4FD-4186-A9C0-057A90F12D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3" t="18186" r="9143" b="19067"/>
          <a:stretch/>
        </p:blipFill>
        <p:spPr>
          <a:xfrm>
            <a:off x="1113300" y="4308643"/>
            <a:ext cx="6798734" cy="21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473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9A9697F1-334A-4493-BF28-34470ADCB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(9)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동작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C0280-A6E1-4F79-8198-A57F19C0CDC6}"/>
              </a:ext>
            </a:extLst>
          </p:cNvPr>
          <p:cNvSpPr/>
          <p:nvPr/>
        </p:nvSpPr>
        <p:spPr>
          <a:xfrm>
            <a:off x="557400" y="1531539"/>
            <a:ext cx="1161333" cy="327856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빈칸 </a:t>
            </a:r>
            <a:r>
              <a:rPr lang="ko-KR" altLang="en-US" sz="1400" dirty="0" err="1"/>
              <a:t>입력시</a:t>
            </a:r>
            <a:endParaRPr lang="ko-KR" altLang="en-US" sz="14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CCA5608-F397-4E7F-AAF2-224288153CFD}"/>
              </a:ext>
            </a:extLst>
          </p:cNvPr>
          <p:cNvSpPr/>
          <p:nvPr/>
        </p:nvSpPr>
        <p:spPr>
          <a:xfrm>
            <a:off x="8942928" y="5344126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01F578-293B-4E67-95DA-8C5D426AA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1954523"/>
            <a:ext cx="2795647" cy="44191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273997-A2DA-448F-8A63-FCDF44074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216" y="1951251"/>
            <a:ext cx="2769486" cy="434711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672D96-811E-41A1-8A06-413BE1697135}"/>
              </a:ext>
            </a:extLst>
          </p:cNvPr>
          <p:cNvSpPr/>
          <p:nvPr/>
        </p:nvSpPr>
        <p:spPr>
          <a:xfrm>
            <a:off x="3663045" y="1623395"/>
            <a:ext cx="1841584" cy="327856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숫자 외의 문자 입력</a:t>
            </a:r>
            <a:endParaRPr lang="ko-KR" altLang="en-US" sz="14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D28B11F-C49C-4B49-90D7-39C945201766}"/>
              </a:ext>
            </a:extLst>
          </p:cNvPr>
          <p:cNvCxnSpPr/>
          <p:nvPr/>
        </p:nvCxnSpPr>
        <p:spPr>
          <a:xfrm flipH="1">
            <a:off x="5504629" y="1109133"/>
            <a:ext cx="1277171" cy="514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8ECC92-418C-40F4-8E1E-31FF13122DFE}"/>
              </a:ext>
            </a:extLst>
          </p:cNvPr>
          <p:cNvSpPr/>
          <p:nvPr/>
        </p:nvSpPr>
        <p:spPr>
          <a:xfrm>
            <a:off x="6633186" y="629187"/>
            <a:ext cx="2116257" cy="2824733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input type</a:t>
            </a:r>
            <a:r>
              <a:rPr lang="ko-KR" altLang="en-US" sz="1100" dirty="0"/>
              <a:t>을 </a:t>
            </a:r>
            <a:r>
              <a:rPr lang="en-US" altLang="ko-KR" sz="1100" dirty="0"/>
              <a:t>number</a:t>
            </a:r>
            <a:r>
              <a:rPr lang="ko-KR" altLang="en-US" sz="1100" dirty="0"/>
              <a:t>로 하지 않은 이유는</a:t>
            </a:r>
            <a:endParaRPr lang="en-US" altLang="ko-KR" sz="1100" dirty="0"/>
          </a:p>
          <a:p>
            <a:pPr algn="ctr"/>
            <a:r>
              <a:rPr lang="en-US" altLang="ko-KR" sz="1100" dirty="0"/>
              <a:t>type</a:t>
            </a:r>
            <a:r>
              <a:rPr lang="ko-KR" altLang="en-US" sz="1100" dirty="0"/>
              <a:t>을 </a:t>
            </a:r>
            <a:r>
              <a:rPr lang="en-US" altLang="ko-KR" sz="1100" dirty="0"/>
              <a:t>number</a:t>
            </a:r>
            <a:r>
              <a:rPr lang="ko-KR" altLang="en-US" sz="1100" dirty="0"/>
              <a:t>로 할 경우 제한 길이를 넘어서는 부분을 </a:t>
            </a:r>
            <a:r>
              <a:rPr lang="en-US" altLang="ko-KR" sz="1100" dirty="0" err="1"/>
              <a:t>keyup</a:t>
            </a:r>
            <a:r>
              <a:rPr lang="ko-KR" altLang="en-US" sz="1100" dirty="0"/>
              <a:t>이벤트로 </a:t>
            </a:r>
            <a:r>
              <a:rPr lang="en-US" altLang="ko-KR" sz="1100" dirty="0"/>
              <a:t>substring </a:t>
            </a:r>
            <a:r>
              <a:rPr lang="ko-KR" altLang="en-US" sz="1100" dirty="0" err="1"/>
              <a:t>해야하는데</a:t>
            </a:r>
            <a:r>
              <a:rPr lang="en-US" altLang="ko-KR" sz="1100" dirty="0"/>
              <a:t>, </a:t>
            </a:r>
            <a:r>
              <a:rPr lang="ko-KR" altLang="en-US" sz="1100" dirty="0"/>
              <a:t>그 경우 키를 떼기 전까지 입력되는 모양이 됩니다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네이버의 경우 길이 제한에 걸리는 순간 더 이상 입력이 되질 않고</a:t>
            </a:r>
            <a:r>
              <a:rPr lang="en-US" altLang="ko-KR" sz="1100" dirty="0"/>
              <a:t>, </a:t>
            </a:r>
            <a:r>
              <a:rPr lang="ko-KR" altLang="en-US" sz="1100" dirty="0"/>
              <a:t>실제로 다른 문자열도 입력이 가능하였습니다</a:t>
            </a:r>
            <a:r>
              <a:rPr lang="en-US" altLang="ko-KR" sz="1100" dirty="0"/>
              <a:t>.</a:t>
            </a:r>
          </a:p>
          <a:p>
            <a:pPr algn="ctr"/>
            <a:r>
              <a:rPr lang="ko-KR" altLang="en-US" sz="1100" dirty="0"/>
              <a:t>따라서 </a:t>
            </a:r>
            <a:r>
              <a:rPr lang="en-US" altLang="ko-KR" sz="1100" dirty="0"/>
              <a:t>number</a:t>
            </a:r>
            <a:r>
              <a:rPr lang="ko-KR" altLang="en-US" sz="1100" dirty="0"/>
              <a:t>가 아닌 </a:t>
            </a:r>
            <a:r>
              <a:rPr lang="en-US" altLang="ko-KR" sz="1100" dirty="0"/>
              <a:t>text type</a:t>
            </a:r>
            <a:r>
              <a:rPr lang="ko-KR" altLang="en-US" sz="1100" dirty="0"/>
              <a:t>을 주었습니다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96501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44882151-1A31-47D7-9782-672036E61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(9)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동작 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C0280-A6E1-4F79-8198-A57F19C0CDC6}"/>
              </a:ext>
            </a:extLst>
          </p:cNvPr>
          <p:cNvSpPr/>
          <p:nvPr/>
        </p:nvSpPr>
        <p:spPr>
          <a:xfrm>
            <a:off x="557400" y="1203683"/>
            <a:ext cx="1161333" cy="327856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정상 </a:t>
            </a:r>
            <a:r>
              <a:rPr lang="ko-KR" altLang="en-US" sz="1400" dirty="0" err="1"/>
              <a:t>입력시</a:t>
            </a:r>
            <a:endParaRPr lang="ko-KR" altLang="en-US" sz="14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CCA5608-F397-4E7F-AAF2-224288153CFD}"/>
              </a:ext>
            </a:extLst>
          </p:cNvPr>
          <p:cNvSpPr/>
          <p:nvPr/>
        </p:nvSpPr>
        <p:spPr>
          <a:xfrm>
            <a:off x="8942928" y="5344126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09D679-18F2-4072-A7F8-9DD822957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1531539"/>
            <a:ext cx="2899561" cy="495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086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7D6A8CD-422E-4C3F-A42E-B2889CA99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(10)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DOM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4CEB91A-838E-46BC-8D42-B53DF44559A5}"/>
              </a:ext>
            </a:extLst>
          </p:cNvPr>
          <p:cNvSpPr/>
          <p:nvPr/>
        </p:nvSpPr>
        <p:spPr>
          <a:xfrm>
            <a:off x="8942928" y="5665859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D9E40D-FF93-42BA-9D86-EF6A2D25D70A}"/>
              </a:ext>
            </a:extLst>
          </p:cNvPr>
          <p:cNvSpPr txBox="1"/>
          <p:nvPr/>
        </p:nvSpPr>
        <p:spPr>
          <a:xfrm>
            <a:off x="8843272" y="559504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D5AEF4-66DE-4DB0-B28D-677E10AFB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88" y="829241"/>
            <a:ext cx="2485071" cy="58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46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839FF31-050D-4BB2-ABC7-2129D4B28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(10)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HTML </a:t>
            </a:r>
            <a:r>
              <a:rPr lang="ko-KR" altLang="en-US" dirty="0"/>
              <a:t>코드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72DBC34-8D54-416A-A8DD-2E199E276D85}"/>
              </a:ext>
            </a:extLst>
          </p:cNvPr>
          <p:cNvSpPr/>
          <p:nvPr/>
        </p:nvSpPr>
        <p:spPr>
          <a:xfrm>
            <a:off x="8942928" y="5665859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07380E-10A8-46C5-8801-226FF52592B4}"/>
              </a:ext>
            </a:extLst>
          </p:cNvPr>
          <p:cNvSpPr txBox="1"/>
          <p:nvPr/>
        </p:nvSpPr>
        <p:spPr>
          <a:xfrm>
            <a:off x="8843272" y="559504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C28145-DA7C-4A65-819D-66EFEE3A83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7" t="21496" r="6665" b="20835"/>
          <a:stretch/>
        </p:blipFill>
        <p:spPr>
          <a:xfrm>
            <a:off x="626532" y="2652726"/>
            <a:ext cx="8026401" cy="138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0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(1)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F0A71FD-5A25-484B-B3A3-B24CD70BB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ECC0C7E6-BEFE-4019-9AAA-314EFA3A5441}"/>
              </a:ext>
            </a:extLst>
          </p:cNvPr>
          <p:cNvSpPr/>
          <p:nvPr/>
        </p:nvSpPr>
        <p:spPr>
          <a:xfrm>
            <a:off x="8952453" y="1521071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DOM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DD4185-7741-4C45-8F03-44C8F24F8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1108122"/>
            <a:ext cx="4090788" cy="54543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FFFE52-F0C6-40FC-B52E-1A15F4C91D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0867" r="31094" b="81407"/>
          <a:stretch/>
        </p:blipFill>
        <p:spPr>
          <a:xfrm>
            <a:off x="9211755" y="1343024"/>
            <a:ext cx="2455827" cy="47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089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8D80611-667D-406B-9FCB-95C16A0DD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(10)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 </a:t>
            </a:r>
            <a:r>
              <a:rPr lang="ko-KR" altLang="en-US" dirty="0"/>
              <a:t>코드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BEC018-BB67-4093-93A2-9F8FAF910854}"/>
              </a:ext>
            </a:extLst>
          </p:cNvPr>
          <p:cNvSpPr/>
          <p:nvPr/>
        </p:nvSpPr>
        <p:spPr>
          <a:xfrm>
            <a:off x="8942928" y="5665859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18A5C-2660-4967-9358-44A6DE964BD9}"/>
              </a:ext>
            </a:extLst>
          </p:cNvPr>
          <p:cNvSpPr txBox="1"/>
          <p:nvPr/>
        </p:nvSpPr>
        <p:spPr>
          <a:xfrm>
            <a:off x="8843272" y="559504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DE15C6-3D1E-40B0-B25C-025AE4DA5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0" t="6612" r="14868" b="7655"/>
          <a:stretch/>
        </p:blipFill>
        <p:spPr>
          <a:xfrm>
            <a:off x="2531763" y="720360"/>
            <a:ext cx="2396066" cy="587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15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C414FAC7-E1B3-4217-9E06-D62473A9A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(10)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동작 확인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55E8EF4-B75A-4827-92D0-7B4D0619310E}"/>
              </a:ext>
            </a:extLst>
          </p:cNvPr>
          <p:cNvSpPr/>
          <p:nvPr/>
        </p:nvSpPr>
        <p:spPr>
          <a:xfrm>
            <a:off x="8942928" y="5665859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AC8449-F536-487A-B346-9B9916F74176}"/>
              </a:ext>
            </a:extLst>
          </p:cNvPr>
          <p:cNvSpPr txBox="1"/>
          <p:nvPr/>
        </p:nvSpPr>
        <p:spPr>
          <a:xfrm>
            <a:off x="8843272" y="559504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292FC9-F04E-458D-BDF1-FAAC881B0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45" y="2259766"/>
            <a:ext cx="4477375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155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0288D52-F4D6-452A-9956-41E05E4BB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뒷부분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DOM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4CEB91A-838E-46BC-8D42-B53DF44559A5}"/>
              </a:ext>
            </a:extLst>
          </p:cNvPr>
          <p:cNvSpPr/>
          <p:nvPr/>
        </p:nvSpPr>
        <p:spPr>
          <a:xfrm>
            <a:off x="8934461" y="6042424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0EBDEF1-1ECD-4DCC-A07F-9D638F3BB8F5}"/>
              </a:ext>
            </a:extLst>
          </p:cNvPr>
          <p:cNvSpPr/>
          <p:nvPr/>
        </p:nvSpPr>
        <p:spPr>
          <a:xfrm>
            <a:off x="8934461" y="6387416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8099FF-7442-442D-848F-BD233D2E7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631" y="672039"/>
            <a:ext cx="2048035" cy="60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367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18ABB35-E9AC-4758-9916-62BEEEA1D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뒷부분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HTML </a:t>
            </a:r>
            <a:r>
              <a:rPr lang="ko-KR" altLang="en-US" dirty="0"/>
              <a:t>코드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250FF30-0810-4062-A5FA-D48BC5B3196F}"/>
              </a:ext>
            </a:extLst>
          </p:cNvPr>
          <p:cNvSpPr/>
          <p:nvPr/>
        </p:nvSpPr>
        <p:spPr>
          <a:xfrm>
            <a:off x="8934461" y="6042424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13DCD4F-EA64-4487-825B-1BB04E8B9E2E}"/>
              </a:ext>
            </a:extLst>
          </p:cNvPr>
          <p:cNvSpPr/>
          <p:nvPr/>
        </p:nvSpPr>
        <p:spPr>
          <a:xfrm>
            <a:off x="8934461" y="6387416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991ACB-1CC9-4DF0-97B7-D60D01C08D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9721" r="8093" b="10224"/>
          <a:stretch/>
        </p:blipFill>
        <p:spPr>
          <a:xfrm>
            <a:off x="829468" y="1086359"/>
            <a:ext cx="7366265" cy="549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19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877B9A8C-4926-4E0E-91BD-E31832957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뒷부분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 </a:t>
            </a:r>
            <a:r>
              <a:rPr lang="ko-KR" altLang="en-US" dirty="0"/>
              <a:t>코드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52CF117-5D59-4532-BD2A-923D759F38CC}"/>
              </a:ext>
            </a:extLst>
          </p:cNvPr>
          <p:cNvSpPr/>
          <p:nvPr/>
        </p:nvSpPr>
        <p:spPr>
          <a:xfrm>
            <a:off x="8934461" y="6042424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6DF720D-64F3-43F4-868D-A6B2AD165218}"/>
              </a:ext>
            </a:extLst>
          </p:cNvPr>
          <p:cNvSpPr/>
          <p:nvPr/>
        </p:nvSpPr>
        <p:spPr>
          <a:xfrm>
            <a:off x="8934461" y="6387416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99662E-549B-4F6F-AD3D-E217B85554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8" t="3704" r="9697" b="50000"/>
          <a:stretch/>
        </p:blipFill>
        <p:spPr>
          <a:xfrm>
            <a:off x="557400" y="1278467"/>
            <a:ext cx="2995698" cy="5221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EE9044-C8B7-4791-8133-7B94E7ADE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8" t="49944" r="9697" b="3760"/>
          <a:stretch/>
        </p:blipFill>
        <p:spPr>
          <a:xfrm>
            <a:off x="4027526" y="1278467"/>
            <a:ext cx="2995698" cy="522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374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4375006" y="2922628"/>
            <a:ext cx="32864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UI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구현 시험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2807682" y="2545995"/>
            <a:ext cx="6421123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2874554" y="2541425"/>
            <a:ext cx="6421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풀스택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 자바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(JAVA)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웹개발자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프론트엔드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&amp;</a:t>
            </a:r>
            <a:r>
              <a:rPr lang="ko-KR" altLang="en-US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백엔드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)_A</a:t>
            </a:r>
            <a:endParaRPr lang="ko-KR" alt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618133" y="420593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박정모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807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4B16DD-3318-4B6B-A597-B8DCE5936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(1)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ECC0C7E6-BEFE-4019-9AAA-314EFA3A5441}"/>
              </a:ext>
            </a:extLst>
          </p:cNvPr>
          <p:cNvSpPr/>
          <p:nvPr/>
        </p:nvSpPr>
        <p:spPr>
          <a:xfrm>
            <a:off x="8952453" y="1521071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HTML </a:t>
            </a:r>
            <a:r>
              <a:rPr lang="ko-KR" altLang="en-US" dirty="0"/>
              <a:t>코드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98BA60-FF85-4256-AAF6-02A5CC6063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7" t="12003" r="6896" b="12003"/>
          <a:stretch/>
        </p:blipFill>
        <p:spPr>
          <a:xfrm>
            <a:off x="557400" y="1508231"/>
            <a:ext cx="8348866" cy="42248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3939A3-8171-40B9-8296-27B09D8A0A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0867" r="31094" b="81407"/>
          <a:stretch/>
        </p:blipFill>
        <p:spPr>
          <a:xfrm>
            <a:off x="9211755" y="1343024"/>
            <a:ext cx="2455827" cy="47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19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DFE9DD7-903E-40A7-945D-4CE663DA9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9" r="35179"/>
          <a:stretch/>
        </p:blipFill>
        <p:spPr>
          <a:xfrm>
            <a:off x="8973126" y="587866"/>
            <a:ext cx="2966069" cy="614454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제출 답안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(1)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ECC0C7E6-BEFE-4019-9AAA-314EFA3A5441}"/>
              </a:ext>
            </a:extLst>
          </p:cNvPr>
          <p:cNvSpPr/>
          <p:nvPr/>
        </p:nvSpPr>
        <p:spPr>
          <a:xfrm>
            <a:off x="8952453" y="1521071"/>
            <a:ext cx="238629" cy="227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 </a:t>
            </a:r>
            <a:r>
              <a:rPr lang="ko-KR" altLang="en-US" dirty="0"/>
              <a:t>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A6E3C6-9004-40F4-B909-A42FF358DC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4167" r="7568" b="41160"/>
          <a:stretch/>
        </p:blipFill>
        <p:spPr>
          <a:xfrm>
            <a:off x="543492" y="1294536"/>
            <a:ext cx="3990854" cy="42689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7A93F2-2956-4182-8340-89D23AEA27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58639" r="7568" b="4882"/>
          <a:stretch/>
        </p:blipFill>
        <p:spPr>
          <a:xfrm>
            <a:off x="4747972" y="1294536"/>
            <a:ext cx="3990855" cy="28482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290641-86D0-48C7-ABB4-7F39665AE9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0867" r="31094" b="81407"/>
          <a:stretch/>
        </p:blipFill>
        <p:spPr>
          <a:xfrm>
            <a:off x="9211755" y="1343024"/>
            <a:ext cx="2455827" cy="47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48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1094</Words>
  <Application>Microsoft Office PowerPoint</Application>
  <PresentationFormat>와이드스크린</PresentationFormat>
  <Paragraphs>401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1" baseType="lpstr">
      <vt:lpstr>HY견고딕</vt:lpstr>
      <vt:lpstr>맑은 고딕</vt:lpstr>
      <vt:lpstr>KoPubWorld돋움체 Light</vt:lpstr>
      <vt:lpstr>Arial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pjm</cp:lastModifiedBy>
  <cp:revision>54</cp:revision>
  <dcterms:created xsi:type="dcterms:W3CDTF">2020-01-03T14:16:53Z</dcterms:created>
  <dcterms:modified xsi:type="dcterms:W3CDTF">2022-03-29T09:01:51Z</dcterms:modified>
</cp:coreProperties>
</file>